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86" r:id="rId3"/>
    <p:sldId id="262" r:id="rId4"/>
    <p:sldId id="259" r:id="rId5"/>
    <p:sldId id="290" r:id="rId6"/>
    <p:sldId id="291" r:id="rId7"/>
    <p:sldId id="292" r:id="rId8"/>
    <p:sldId id="268" r:id="rId9"/>
    <p:sldId id="294" r:id="rId10"/>
    <p:sldId id="325" r:id="rId11"/>
    <p:sldId id="270" r:id="rId12"/>
    <p:sldId id="271" r:id="rId13"/>
    <p:sldId id="272" r:id="rId14"/>
    <p:sldId id="295" r:id="rId15"/>
    <p:sldId id="296" r:id="rId16"/>
    <p:sldId id="297" r:id="rId17"/>
    <p:sldId id="318" r:id="rId18"/>
    <p:sldId id="298" r:id="rId19"/>
    <p:sldId id="299" r:id="rId20"/>
    <p:sldId id="319" r:id="rId21"/>
    <p:sldId id="320" r:id="rId22"/>
    <p:sldId id="333" r:id="rId23"/>
    <p:sldId id="334" r:id="rId24"/>
    <p:sldId id="321" r:id="rId25"/>
    <p:sldId id="335" r:id="rId26"/>
    <p:sldId id="336" r:id="rId27"/>
    <p:sldId id="300" r:id="rId28"/>
    <p:sldId id="301" r:id="rId29"/>
    <p:sldId id="302" r:id="rId30"/>
    <p:sldId id="303" r:id="rId31"/>
    <p:sldId id="305" r:id="rId32"/>
    <p:sldId id="306" r:id="rId33"/>
    <p:sldId id="330" r:id="rId34"/>
    <p:sldId id="307" r:id="rId35"/>
    <p:sldId id="331" r:id="rId36"/>
    <p:sldId id="308" r:id="rId37"/>
    <p:sldId id="309" r:id="rId38"/>
    <p:sldId id="310" r:id="rId39"/>
    <p:sldId id="311" r:id="rId40"/>
    <p:sldId id="313" r:id="rId41"/>
    <p:sldId id="314" r:id="rId42"/>
    <p:sldId id="315" r:id="rId43"/>
    <p:sldId id="322" r:id="rId44"/>
    <p:sldId id="323" r:id="rId45"/>
    <p:sldId id="326" r:id="rId46"/>
    <p:sldId id="327" r:id="rId47"/>
    <p:sldId id="328" r:id="rId48"/>
    <p:sldId id="329" r:id="rId49"/>
    <p:sldId id="332" r:id="rId50"/>
    <p:sldId id="285" r:id="rId51"/>
  </p:sldIdLst>
  <p:sldSz cx="9144000" cy="6858000" type="screen4x3"/>
  <p:notesSz cx="6888163" cy="10020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AE78D6"/>
    <a:srgbClr val="D1B2E8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9" autoAdjust="0"/>
  </p:normalViewPr>
  <p:slideViewPr>
    <p:cSldViewPr>
      <p:cViewPr varScale="1">
        <p:scale>
          <a:sx n="100" d="100"/>
          <a:sy n="100" d="100"/>
        </p:scale>
        <p:origin x="-123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97986947-8CAF-4B89-9312-AE43BB37BE1A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7B3E5061-FF2B-46D6-B3C4-779BEFF016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5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67300246-B15D-432D-A8A8-A7A3307FA55E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DF931A75-1ACF-4A69-A3F3-6300AA617C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7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1A1DF-F047-4FD7-8020-ABECB071EE76}" type="datetimeFigureOut">
              <a:rPr lang="ko-KR" altLang="en-US" smtClean="0"/>
              <a:pPr/>
              <a:t>2013-11-11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눈물 방울 1064"/>
          <p:cNvSpPr/>
          <p:nvPr/>
        </p:nvSpPr>
        <p:spPr>
          <a:xfrm rot="18836661">
            <a:off x="4276707" y="3821017"/>
            <a:ext cx="137775" cy="140454"/>
          </a:xfrm>
          <a:prstGeom prst="teardrop">
            <a:avLst>
              <a:gd name="adj" fmla="val 15717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69"/>
          <p:cNvGrpSpPr/>
          <p:nvPr/>
        </p:nvGrpSpPr>
        <p:grpSpPr>
          <a:xfrm>
            <a:off x="3756558" y="2711952"/>
            <a:ext cx="1208125" cy="796832"/>
            <a:chOff x="3814027" y="2348880"/>
            <a:chExt cx="1208125" cy="796832"/>
          </a:xfrm>
        </p:grpSpPr>
        <p:sp>
          <p:nvSpPr>
            <p:cNvPr id="1069" name="직사각형 1068"/>
            <p:cNvSpPr/>
            <p:nvPr/>
          </p:nvSpPr>
          <p:spPr>
            <a:xfrm>
              <a:off x="3814027" y="2546236"/>
              <a:ext cx="1208125" cy="597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1067"/>
            <p:cNvGrpSpPr/>
            <p:nvPr/>
          </p:nvGrpSpPr>
          <p:grpSpPr>
            <a:xfrm>
              <a:off x="3814027" y="2348880"/>
              <a:ext cx="1171254" cy="796832"/>
              <a:chOff x="3814027" y="2348880"/>
              <a:chExt cx="1171254" cy="796832"/>
            </a:xfrm>
          </p:grpSpPr>
          <p:sp>
            <p:nvSpPr>
              <p:cNvPr id="5" name="사다리꼴 4"/>
              <p:cNvSpPr/>
              <p:nvPr/>
            </p:nvSpPr>
            <p:spPr>
              <a:xfrm rot="10800000">
                <a:off x="3814027" y="2348880"/>
                <a:ext cx="1171254" cy="532389"/>
              </a:xfrm>
              <a:prstGeom prst="trapezoid">
                <a:avLst>
                  <a:gd name="adj" fmla="val 4011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4034607" y="2913900"/>
                <a:ext cx="733642" cy="799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사다리꼴 6"/>
              <p:cNvSpPr/>
              <p:nvPr/>
            </p:nvSpPr>
            <p:spPr>
              <a:xfrm rot="10800000">
                <a:off x="4106841" y="3027403"/>
                <a:ext cx="585626" cy="118309"/>
              </a:xfrm>
              <a:prstGeom prst="trapezoid">
                <a:avLst>
                  <a:gd name="adj" fmla="val 4011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" name="그룹 1063"/>
          <p:cNvGrpSpPr/>
          <p:nvPr/>
        </p:nvGrpSpPr>
        <p:grpSpPr>
          <a:xfrm>
            <a:off x="3722443" y="3665380"/>
            <a:ext cx="1618084" cy="887315"/>
            <a:chOff x="3543384" y="3212975"/>
            <a:chExt cx="1969680" cy="1080121"/>
          </a:xfrm>
        </p:grpSpPr>
        <p:sp>
          <p:nvSpPr>
            <p:cNvPr id="1060" name="모서리가 둥근 직사각형 1059"/>
            <p:cNvSpPr/>
            <p:nvPr/>
          </p:nvSpPr>
          <p:spPr>
            <a:xfrm>
              <a:off x="3543384" y="3212975"/>
              <a:ext cx="1512168" cy="1080121"/>
            </a:xfrm>
            <a:custGeom>
              <a:avLst/>
              <a:gdLst>
                <a:gd name="connsiteX0" fmla="*/ 0 w 1512168"/>
                <a:gd name="connsiteY0" fmla="*/ 168022 h 1008112"/>
                <a:gd name="connsiteX1" fmla="*/ 168022 w 1512168"/>
                <a:gd name="connsiteY1" fmla="*/ 0 h 1008112"/>
                <a:gd name="connsiteX2" fmla="*/ 1344146 w 1512168"/>
                <a:gd name="connsiteY2" fmla="*/ 0 h 1008112"/>
                <a:gd name="connsiteX3" fmla="*/ 1512168 w 1512168"/>
                <a:gd name="connsiteY3" fmla="*/ 168022 h 1008112"/>
                <a:gd name="connsiteX4" fmla="*/ 1512168 w 1512168"/>
                <a:gd name="connsiteY4" fmla="*/ 840090 h 1008112"/>
                <a:gd name="connsiteX5" fmla="*/ 1344146 w 1512168"/>
                <a:gd name="connsiteY5" fmla="*/ 1008112 h 1008112"/>
                <a:gd name="connsiteX6" fmla="*/ 168022 w 1512168"/>
                <a:gd name="connsiteY6" fmla="*/ 1008112 h 1008112"/>
                <a:gd name="connsiteX7" fmla="*/ 0 w 1512168"/>
                <a:gd name="connsiteY7" fmla="*/ 840090 h 1008112"/>
                <a:gd name="connsiteX8" fmla="*/ 0 w 1512168"/>
                <a:gd name="connsiteY8" fmla="*/ 168022 h 1008112"/>
                <a:gd name="connsiteX0" fmla="*/ 177800 w 1512168"/>
                <a:gd name="connsiteY0" fmla="*/ 136272 h 1008112"/>
                <a:gd name="connsiteX1" fmla="*/ 168022 w 1512168"/>
                <a:gd name="connsiteY1" fmla="*/ 0 h 1008112"/>
                <a:gd name="connsiteX2" fmla="*/ 1344146 w 1512168"/>
                <a:gd name="connsiteY2" fmla="*/ 0 h 1008112"/>
                <a:gd name="connsiteX3" fmla="*/ 1512168 w 1512168"/>
                <a:gd name="connsiteY3" fmla="*/ 168022 h 1008112"/>
                <a:gd name="connsiteX4" fmla="*/ 1512168 w 1512168"/>
                <a:gd name="connsiteY4" fmla="*/ 840090 h 1008112"/>
                <a:gd name="connsiteX5" fmla="*/ 1344146 w 1512168"/>
                <a:gd name="connsiteY5" fmla="*/ 1008112 h 1008112"/>
                <a:gd name="connsiteX6" fmla="*/ 168022 w 1512168"/>
                <a:gd name="connsiteY6" fmla="*/ 1008112 h 1008112"/>
                <a:gd name="connsiteX7" fmla="*/ 0 w 1512168"/>
                <a:gd name="connsiteY7" fmla="*/ 840090 h 1008112"/>
                <a:gd name="connsiteX8" fmla="*/ 177800 w 1512168"/>
                <a:gd name="connsiteY8" fmla="*/ 136272 h 1008112"/>
                <a:gd name="connsiteX0" fmla="*/ 177800 w 1512168"/>
                <a:gd name="connsiteY0" fmla="*/ 136272 h 1008112"/>
                <a:gd name="connsiteX1" fmla="*/ 168022 w 1512168"/>
                <a:gd name="connsiteY1" fmla="*/ 0 h 1008112"/>
                <a:gd name="connsiteX2" fmla="*/ 1344146 w 1512168"/>
                <a:gd name="connsiteY2" fmla="*/ 0 h 1008112"/>
                <a:gd name="connsiteX3" fmla="*/ 1353418 w 1512168"/>
                <a:gd name="connsiteY3" fmla="*/ 151353 h 1008112"/>
                <a:gd name="connsiteX4" fmla="*/ 1512168 w 1512168"/>
                <a:gd name="connsiteY4" fmla="*/ 840090 h 1008112"/>
                <a:gd name="connsiteX5" fmla="*/ 1344146 w 1512168"/>
                <a:gd name="connsiteY5" fmla="*/ 1008112 h 1008112"/>
                <a:gd name="connsiteX6" fmla="*/ 168022 w 1512168"/>
                <a:gd name="connsiteY6" fmla="*/ 1008112 h 1008112"/>
                <a:gd name="connsiteX7" fmla="*/ 0 w 1512168"/>
                <a:gd name="connsiteY7" fmla="*/ 840090 h 1008112"/>
                <a:gd name="connsiteX8" fmla="*/ 177800 w 1512168"/>
                <a:gd name="connsiteY8" fmla="*/ 136272 h 1008112"/>
                <a:gd name="connsiteX0" fmla="*/ 177800 w 1512168"/>
                <a:gd name="connsiteY0" fmla="*/ 136272 h 1008112"/>
                <a:gd name="connsiteX1" fmla="*/ 168022 w 1512168"/>
                <a:gd name="connsiteY1" fmla="*/ 0 h 1008112"/>
                <a:gd name="connsiteX2" fmla="*/ 1344146 w 1512168"/>
                <a:gd name="connsiteY2" fmla="*/ 0 h 1008112"/>
                <a:gd name="connsiteX3" fmla="*/ 1321668 w 1512168"/>
                <a:gd name="connsiteY3" fmla="*/ 118016 h 1008112"/>
                <a:gd name="connsiteX4" fmla="*/ 1512168 w 1512168"/>
                <a:gd name="connsiteY4" fmla="*/ 840090 h 1008112"/>
                <a:gd name="connsiteX5" fmla="*/ 1344146 w 1512168"/>
                <a:gd name="connsiteY5" fmla="*/ 1008112 h 1008112"/>
                <a:gd name="connsiteX6" fmla="*/ 168022 w 1512168"/>
                <a:gd name="connsiteY6" fmla="*/ 1008112 h 1008112"/>
                <a:gd name="connsiteX7" fmla="*/ 0 w 1512168"/>
                <a:gd name="connsiteY7" fmla="*/ 840090 h 1008112"/>
                <a:gd name="connsiteX8" fmla="*/ 177800 w 1512168"/>
                <a:gd name="connsiteY8" fmla="*/ 136272 h 1008112"/>
                <a:gd name="connsiteX0" fmla="*/ 177800 w 1512168"/>
                <a:gd name="connsiteY0" fmla="*/ 147385 h 1019225"/>
                <a:gd name="connsiteX1" fmla="*/ 168022 w 1512168"/>
                <a:gd name="connsiteY1" fmla="*/ 11113 h 1019225"/>
                <a:gd name="connsiteX2" fmla="*/ 1204446 w 1512168"/>
                <a:gd name="connsiteY2" fmla="*/ 0 h 1019225"/>
                <a:gd name="connsiteX3" fmla="*/ 1321668 w 1512168"/>
                <a:gd name="connsiteY3" fmla="*/ 129129 h 1019225"/>
                <a:gd name="connsiteX4" fmla="*/ 1512168 w 1512168"/>
                <a:gd name="connsiteY4" fmla="*/ 851203 h 1019225"/>
                <a:gd name="connsiteX5" fmla="*/ 1344146 w 1512168"/>
                <a:gd name="connsiteY5" fmla="*/ 1019225 h 1019225"/>
                <a:gd name="connsiteX6" fmla="*/ 168022 w 1512168"/>
                <a:gd name="connsiteY6" fmla="*/ 1019225 h 1019225"/>
                <a:gd name="connsiteX7" fmla="*/ 0 w 1512168"/>
                <a:gd name="connsiteY7" fmla="*/ 851203 h 1019225"/>
                <a:gd name="connsiteX8" fmla="*/ 177800 w 1512168"/>
                <a:gd name="connsiteY8" fmla="*/ 147385 h 1019225"/>
                <a:gd name="connsiteX0" fmla="*/ 177800 w 1512168"/>
                <a:gd name="connsiteY0" fmla="*/ 136273 h 1008113"/>
                <a:gd name="connsiteX1" fmla="*/ 168022 w 1512168"/>
                <a:gd name="connsiteY1" fmla="*/ 1 h 1008113"/>
                <a:gd name="connsiteX2" fmla="*/ 1242546 w 1512168"/>
                <a:gd name="connsiteY2" fmla="*/ 0 h 1008113"/>
                <a:gd name="connsiteX3" fmla="*/ 1321668 w 1512168"/>
                <a:gd name="connsiteY3" fmla="*/ 118017 h 1008113"/>
                <a:gd name="connsiteX4" fmla="*/ 1512168 w 1512168"/>
                <a:gd name="connsiteY4" fmla="*/ 840091 h 1008113"/>
                <a:gd name="connsiteX5" fmla="*/ 1344146 w 1512168"/>
                <a:gd name="connsiteY5" fmla="*/ 1008113 h 1008113"/>
                <a:gd name="connsiteX6" fmla="*/ 168022 w 1512168"/>
                <a:gd name="connsiteY6" fmla="*/ 1008113 h 1008113"/>
                <a:gd name="connsiteX7" fmla="*/ 0 w 1512168"/>
                <a:gd name="connsiteY7" fmla="*/ 840091 h 1008113"/>
                <a:gd name="connsiteX8" fmla="*/ 177800 w 1512168"/>
                <a:gd name="connsiteY8" fmla="*/ 136273 h 1008113"/>
                <a:gd name="connsiteX0" fmla="*/ 177800 w 1512168"/>
                <a:gd name="connsiteY0" fmla="*/ 138051 h 1009891"/>
                <a:gd name="connsiteX1" fmla="*/ 168022 w 1512168"/>
                <a:gd name="connsiteY1" fmla="*/ 1779 h 1009891"/>
                <a:gd name="connsiteX2" fmla="*/ 328662 w 1512168"/>
                <a:gd name="connsiteY2" fmla="*/ 0 h 1009891"/>
                <a:gd name="connsiteX3" fmla="*/ 1242546 w 1512168"/>
                <a:gd name="connsiteY3" fmla="*/ 1778 h 1009891"/>
                <a:gd name="connsiteX4" fmla="*/ 1321668 w 1512168"/>
                <a:gd name="connsiteY4" fmla="*/ 119795 h 1009891"/>
                <a:gd name="connsiteX5" fmla="*/ 1512168 w 1512168"/>
                <a:gd name="connsiteY5" fmla="*/ 841869 h 1009891"/>
                <a:gd name="connsiteX6" fmla="*/ 1344146 w 1512168"/>
                <a:gd name="connsiteY6" fmla="*/ 1009891 h 1009891"/>
                <a:gd name="connsiteX7" fmla="*/ 168022 w 1512168"/>
                <a:gd name="connsiteY7" fmla="*/ 1009891 h 1009891"/>
                <a:gd name="connsiteX8" fmla="*/ 0 w 1512168"/>
                <a:gd name="connsiteY8" fmla="*/ 841869 h 1009891"/>
                <a:gd name="connsiteX9" fmla="*/ 177800 w 1512168"/>
                <a:gd name="connsiteY9" fmla="*/ 138051 h 1009891"/>
                <a:gd name="connsiteX0" fmla="*/ 177800 w 1512168"/>
                <a:gd name="connsiteY0" fmla="*/ 143607 h 1015447"/>
                <a:gd name="connsiteX1" fmla="*/ 168022 w 1512168"/>
                <a:gd name="connsiteY1" fmla="*/ 7335 h 1015447"/>
                <a:gd name="connsiteX2" fmla="*/ 328662 w 1512168"/>
                <a:gd name="connsiteY2" fmla="*/ 5556 h 1015447"/>
                <a:gd name="connsiteX3" fmla="*/ 1141462 w 1512168"/>
                <a:gd name="connsiteY3" fmla="*/ 0 h 1015447"/>
                <a:gd name="connsiteX4" fmla="*/ 1242546 w 1512168"/>
                <a:gd name="connsiteY4" fmla="*/ 7334 h 1015447"/>
                <a:gd name="connsiteX5" fmla="*/ 1321668 w 1512168"/>
                <a:gd name="connsiteY5" fmla="*/ 125351 h 1015447"/>
                <a:gd name="connsiteX6" fmla="*/ 1512168 w 1512168"/>
                <a:gd name="connsiteY6" fmla="*/ 847425 h 1015447"/>
                <a:gd name="connsiteX7" fmla="*/ 1344146 w 1512168"/>
                <a:gd name="connsiteY7" fmla="*/ 1015447 h 1015447"/>
                <a:gd name="connsiteX8" fmla="*/ 168022 w 1512168"/>
                <a:gd name="connsiteY8" fmla="*/ 1015447 h 1015447"/>
                <a:gd name="connsiteX9" fmla="*/ 0 w 1512168"/>
                <a:gd name="connsiteY9" fmla="*/ 847425 h 1015447"/>
                <a:gd name="connsiteX10" fmla="*/ 177800 w 1512168"/>
                <a:gd name="connsiteY10" fmla="*/ 143607 h 1015447"/>
                <a:gd name="connsiteX0" fmla="*/ 177800 w 1512168"/>
                <a:gd name="connsiteY0" fmla="*/ 138051 h 1009891"/>
                <a:gd name="connsiteX1" fmla="*/ 168022 w 1512168"/>
                <a:gd name="connsiteY1" fmla="*/ 1779 h 1009891"/>
                <a:gd name="connsiteX2" fmla="*/ 328662 w 1512168"/>
                <a:gd name="connsiteY2" fmla="*/ 0 h 1009891"/>
                <a:gd name="connsiteX3" fmla="*/ 1401812 w 1512168"/>
                <a:gd name="connsiteY3" fmla="*/ 750093 h 1009891"/>
                <a:gd name="connsiteX4" fmla="*/ 1242546 w 1512168"/>
                <a:gd name="connsiteY4" fmla="*/ 1778 h 1009891"/>
                <a:gd name="connsiteX5" fmla="*/ 1321668 w 1512168"/>
                <a:gd name="connsiteY5" fmla="*/ 119795 h 1009891"/>
                <a:gd name="connsiteX6" fmla="*/ 1512168 w 1512168"/>
                <a:gd name="connsiteY6" fmla="*/ 841869 h 1009891"/>
                <a:gd name="connsiteX7" fmla="*/ 1344146 w 1512168"/>
                <a:gd name="connsiteY7" fmla="*/ 1009891 h 1009891"/>
                <a:gd name="connsiteX8" fmla="*/ 168022 w 1512168"/>
                <a:gd name="connsiteY8" fmla="*/ 1009891 h 1009891"/>
                <a:gd name="connsiteX9" fmla="*/ 0 w 1512168"/>
                <a:gd name="connsiteY9" fmla="*/ 841869 h 1009891"/>
                <a:gd name="connsiteX10" fmla="*/ 177800 w 1512168"/>
                <a:gd name="connsiteY10" fmla="*/ 138051 h 1009891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328662 w 1512168"/>
                <a:gd name="connsiteY2" fmla="*/ 3778 h 1013669"/>
                <a:gd name="connsiteX3" fmla="*/ 1401812 w 1512168"/>
                <a:gd name="connsiteY3" fmla="*/ 753871 h 1013669"/>
                <a:gd name="connsiteX4" fmla="*/ 1223496 w 1512168"/>
                <a:gd name="connsiteY4" fmla="*/ 0 h 1013669"/>
                <a:gd name="connsiteX5" fmla="*/ 1321668 w 1512168"/>
                <a:gd name="connsiteY5" fmla="*/ 123573 h 1013669"/>
                <a:gd name="connsiteX6" fmla="*/ 1512168 w 1512168"/>
                <a:gd name="connsiteY6" fmla="*/ 845647 h 1013669"/>
                <a:gd name="connsiteX7" fmla="*/ 1344146 w 1512168"/>
                <a:gd name="connsiteY7" fmla="*/ 1013669 h 1013669"/>
                <a:gd name="connsiteX8" fmla="*/ 168022 w 1512168"/>
                <a:gd name="connsiteY8" fmla="*/ 1013669 h 1013669"/>
                <a:gd name="connsiteX9" fmla="*/ 0 w 1512168"/>
                <a:gd name="connsiteY9" fmla="*/ 845647 h 1013669"/>
                <a:gd name="connsiteX10" fmla="*/ 177800 w 1512168"/>
                <a:gd name="connsiteY10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328662 w 1512168"/>
                <a:gd name="connsiteY2" fmla="*/ 3778 h 1013669"/>
                <a:gd name="connsiteX3" fmla="*/ 1439912 w 1512168"/>
                <a:gd name="connsiteY3" fmla="*/ 842771 h 1013669"/>
                <a:gd name="connsiteX4" fmla="*/ 1223496 w 1512168"/>
                <a:gd name="connsiteY4" fmla="*/ 0 h 1013669"/>
                <a:gd name="connsiteX5" fmla="*/ 1321668 w 1512168"/>
                <a:gd name="connsiteY5" fmla="*/ 123573 h 1013669"/>
                <a:gd name="connsiteX6" fmla="*/ 1512168 w 1512168"/>
                <a:gd name="connsiteY6" fmla="*/ 845647 h 1013669"/>
                <a:gd name="connsiteX7" fmla="*/ 1344146 w 1512168"/>
                <a:gd name="connsiteY7" fmla="*/ 1013669 h 1013669"/>
                <a:gd name="connsiteX8" fmla="*/ 168022 w 1512168"/>
                <a:gd name="connsiteY8" fmla="*/ 1013669 h 1013669"/>
                <a:gd name="connsiteX9" fmla="*/ 0 w 1512168"/>
                <a:gd name="connsiteY9" fmla="*/ 845647 h 1013669"/>
                <a:gd name="connsiteX10" fmla="*/ 177800 w 1512168"/>
                <a:gd name="connsiteY10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328662 w 1512168"/>
                <a:gd name="connsiteY2" fmla="*/ 3778 h 1013669"/>
                <a:gd name="connsiteX3" fmla="*/ 1458962 w 1512168"/>
                <a:gd name="connsiteY3" fmla="*/ 837215 h 1013669"/>
                <a:gd name="connsiteX4" fmla="*/ 1223496 w 1512168"/>
                <a:gd name="connsiteY4" fmla="*/ 0 h 1013669"/>
                <a:gd name="connsiteX5" fmla="*/ 1321668 w 1512168"/>
                <a:gd name="connsiteY5" fmla="*/ 123573 h 1013669"/>
                <a:gd name="connsiteX6" fmla="*/ 1512168 w 1512168"/>
                <a:gd name="connsiteY6" fmla="*/ 845647 h 1013669"/>
                <a:gd name="connsiteX7" fmla="*/ 1344146 w 1512168"/>
                <a:gd name="connsiteY7" fmla="*/ 1013669 h 1013669"/>
                <a:gd name="connsiteX8" fmla="*/ 168022 w 1512168"/>
                <a:gd name="connsiteY8" fmla="*/ 1013669 h 1013669"/>
                <a:gd name="connsiteX9" fmla="*/ 0 w 1512168"/>
                <a:gd name="connsiteY9" fmla="*/ 845647 h 1013669"/>
                <a:gd name="connsiteX10" fmla="*/ 177800 w 1512168"/>
                <a:gd name="connsiteY10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328662 w 1512168"/>
                <a:gd name="connsiteY2" fmla="*/ 3778 h 1013669"/>
                <a:gd name="connsiteX3" fmla="*/ 1300212 w 1512168"/>
                <a:gd name="connsiteY3" fmla="*/ 714978 h 1013669"/>
                <a:gd name="connsiteX4" fmla="*/ 1458962 w 1512168"/>
                <a:gd name="connsiteY4" fmla="*/ 837215 h 1013669"/>
                <a:gd name="connsiteX5" fmla="*/ 1223496 w 1512168"/>
                <a:gd name="connsiteY5" fmla="*/ 0 h 1013669"/>
                <a:gd name="connsiteX6" fmla="*/ 1321668 w 1512168"/>
                <a:gd name="connsiteY6" fmla="*/ 123573 h 1013669"/>
                <a:gd name="connsiteX7" fmla="*/ 1512168 w 1512168"/>
                <a:gd name="connsiteY7" fmla="*/ 845647 h 1013669"/>
                <a:gd name="connsiteX8" fmla="*/ 1344146 w 1512168"/>
                <a:gd name="connsiteY8" fmla="*/ 1013669 h 1013669"/>
                <a:gd name="connsiteX9" fmla="*/ 168022 w 1512168"/>
                <a:gd name="connsiteY9" fmla="*/ 1013669 h 1013669"/>
                <a:gd name="connsiteX10" fmla="*/ 0 w 1512168"/>
                <a:gd name="connsiteY10" fmla="*/ 845647 h 1013669"/>
                <a:gd name="connsiteX11" fmla="*/ 177800 w 1512168"/>
                <a:gd name="connsiteY11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328662 w 1512168"/>
                <a:gd name="connsiteY2" fmla="*/ 3778 h 1013669"/>
                <a:gd name="connsiteX3" fmla="*/ 1357362 w 1512168"/>
                <a:gd name="connsiteY3" fmla="*/ 965009 h 1013669"/>
                <a:gd name="connsiteX4" fmla="*/ 1458962 w 1512168"/>
                <a:gd name="connsiteY4" fmla="*/ 837215 h 1013669"/>
                <a:gd name="connsiteX5" fmla="*/ 1223496 w 1512168"/>
                <a:gd name="connsiteY5" fmla="*/ 0 h 1013669"/>
                <a:gd name="connsiteX6" fmla="*/ 1321668 w 1512168"/>
                <a:gd name="connsiteY6" fmla="*/ 123573 h 1013669"/>
                <a:gd name="connsiteX7" fmla="*/ 1512168 w 1512168"/>
                <a:gd name="connsiteY7" fmla="*/ 845647 h 1013669"/>
                <a:gd name="connsiteX8" fmla="*/ 1344146 w 1512168"/>
                <a:gd name="connsiteY8" fmla="*/ 1013669 h 1013669"/>
                <a:gd name="connsiteX9" fmla="*/ 168022 w 1512168"/>
                <a:gd name="connsiteY9" fmla="*/ 1013669 h 1013669"/>
                <a:gd name="connsiteX10" fmla="*/ 0 w 1512168"/>
                <a:gd name="connsiteY10" fmla="*/ 845647 h 1013669"/>
                <a:gd name="connsiteX11" fmla="*/ 177800 w 1512168"/>
                <a:gd name="connsiteY11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328662 w 1512168"/>
                <a:gd name="connsiteY2" fmla="*/ 3778 h 1013669"/>
                <a:gd name="connsiteX3" fmla="*/ 1357362 w 1512168"/>
                <a:gd name="connsiteY3" fmla="*/ 965009 h 1013669"/>
                <a:gd name="connsiteX4" fmla="*/ 1458962 w 1512168"/>
                <a:gd name="connsiteY4" fmla="*/ 837215 h 1013669"/>
                <a:gd name="connsiteX5" fmla="*/ 1223496 w 1512168"/>
                <a:gd name="connsiteY5" fmla="*/ 0 h 1013669"/>
                <a:gd name="connsiteX6" fmla="*/ 1321668 w 1512168"/>
                <a:gd name="connsiteY6" fmla="*/ 123573 h 1013669"/>
                <a:gd name="connsiteX7" fmla="*/ 1512168 w 1512168"/>
                <a:gd name="connsiteY7" fmla="*/ 845647 h 1013669"/>
                <a:gd name="connsiteX8" fmla="*/ 1344146 w 1512168"/>
                <a:gd name="connsiteY8" fmla="*/ 1013669 h 1013669"/>
                <a:gd name="connsiteX9" fmla="*/ 168022 w 1512168"/>
                <a:gd name="connsiteY9" fmla="*/ 1013669 h 1013669"/>
                <a:gd name="connsiteX10" fmla="*/ 0 w 1512168"/>
                <a:gd name="connsiteY10" fmla="*/ 845647 h 1013669"/>
                <a:gd name="connsiteX11" fmla="*/ 177800 w 1512168"/>
                <a:gd name="connsiteY11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328662 w 1512168"/>
                <a:gd name="connsiteY2" fmla="*/ 3778 h 1013669"/>
                <a:gd name="connsiteX3" fmla="*/ 1357362 w 1512168"/>
                <a:gd name="connsiteY3" fmla="*/ 965009 h 1013669"/>
                <a:gd name="connsiteX4" fmla="*/ 1458962 w 1512168"/>
                <a:gd name="connsiteY4" fmla="*/ 837215 h 1013669"/>
                <a:gd name="connsiteX5" fmla="*/ 1223496 w 1512168"/>
                <a:gd name="connsiteY5" fmla="*/ 0 h 1013669"/>
                <a:gd name="connsiteX6" fmla="*/ 1321668 w 1512168"/>
                <a:gd name="connsiteY6" fmla="*/ 123573 h 1013669"/>
                <a:gd name="connsiteX7" fmla="*/ 1512168 w 1512168"/>
                <a:gd name="connsiteY7" fmla="*/ 845647 h 1013669"/>
                <a:gd name="connsiteX8" fmla="*/ 1344146 w 1512168"/>
                <a:gd name="connsiteY8" fmla="*/ 1013669 h 1013669"/>
                <a:gd name="connsiteX9" fmla="*/ 168022 w 1512168"/>
                <a:gd name="connsiteY9" fmla="*/ 1013669 h 1013669"/>
                <a:gd name="connsiteX10" fmla="*/ 0 w 1512168"/>
                <a:gd name="connsiteY10" fmla="*/ 845647 h 1013669"/>
                <a:gd name="connsiteX11" fmla="*/ 177800 w 1512168"/>
                <a:gd name="connsiteY11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328662 w 1512168"/>
                <a:gd name="connsiteY2" fmla="*/ 3778 h 1013669"/>
                <a:gd name="connsiteX3" fmla="*/ 1357362 w 1512168"/>
                <a:gd name="connsiteY3" fmla="*/ 965009 h 1013669"/>
                <a:gd name="connsiteX4" fmla="*/ 1458962 w 1512168"/>
                <a:gd name="connsiteY4" fmla="*/ 837215 h 1013669"/>
                <a:gd name="connsiteX5" fmla="*/ 1223496 w 1512168"/>
                <a:gd name="connsiteY5" fmla="*/ 0 h 1013669"/>
                <a:gd name="connsiteX6" fmla="*/ 1321668 w 1512168"/>
                <a:gd name="connsiteY6" fmla="*/ 123573 h 1013669"/>
                <a:gd name="connsiteX7" fmla="*/ 1512168 w 1512168"/>
                <a:gd name="connsiteY7" fmla="*/ 845647 h 1013669"/>
                <a:gd name="connsiteX8" fmla="*/ 1344146 w 1512168"/>
                <a:gd name="connsiteY8" fmla="*/ 1013669 h 1013669"/>
                <a:gd name="connsiteX9" fmla="*/ 168022 w 1512168"/>
                <a:gd name="connsiteY9" fmla="*/ 1013669 h 1013669"/>
                <a:gd name="connsiteX10" fmla="*/ 0 w 1512168"/>
                <a:gd name="connsiteY10" fmla="*/ 845647 h 1013669"/>
                <a:gd name="connsiteX11" fmla="*/ 177800 w 1512168"/>
                <a:gd name="connsiteY11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328662 w 1512168"/>
                <a:gd name="connsiteY2" fmla="*/ 3778 h 1013669"/>
                <a:gd name="connsiteX3" fmla="*/ 1357362 w 1512168"/>
                <a:gd name="connsiteY3" fmla="*/ 965009 h 1013669"/>
                <a:gd name="connsiteX4" fmla="*/ 1462137 w 1512168"/>
                <a:gd name="connsiteY4" fmla="*/ 853884 h 1013669"/>
                <a:gd name="connsiteX5" fmla="*/ 1223496 w 1512168"/>
                <a:gd name="connsiteY5" fmla="*/ 0 h 1013669"/>
                <a:gd name="connsiteX6" fmla="*/ 1321668 w 1512168"/>
                <a:gd name="connsiteY6" fmla="*/ 123573 h 1013669"/>
                <a:gd name="connsiteX7" fmla="*/ 1512168 w 1512168"/>
                <a:gd name="connsiteY7" fmla="*/ 845647 h 1013669"/>
                <a:gd name="connsiteX8" fmla="*/ 1344146 w 1512168"/>
                <a:gd name="connsiteY8" fmla="*/ 1013669 h 1013669"/>
                <a:gd name="connsiteX9" fmla="*/ 168022 w 1512168"/>
                <a:gd name="connsiteY9" fmla="*/ 1013669 h 1013669"/>
                <a:gd name="connsiteX10" fmla="*/ 0 w 1512168"/>
                <a:gd name="connsiteY10" fmla="*/ 845647 h 1013669"/>
                <a:gd name="connsiteX11" fmla="*/ 177800 w 1512168"/>
                <a:gd name="connsiteY11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1357362 w 1512168"/>
                <a:gd name="connsiteY3" fmla="*/ 965009 h 1013669"/>
                <a:gd name="connsiteX4" fmla="*/ 1462137 w 1512168"/>
                <a:gd name="connsiteY4" fmla="*/ 853884 h 1013669"/>
                <a:gd name="connsiteX5" fmla="*/ 1223496 w 1512168"/>
                <a:gd name="connsiteY5" fmla="*/ 0 h 1013669"/>
                <a:gd name="connsiteX6" fmla="*/ 1321668 w 1512168"/>
                <a:gd name="connsiteY6" fmla="*/ 123573 h 1013669"/>
                <a:gd name="connsiteX7" fmla="*/ 1512168 w 1512168"/>
                <a:gd name="connsiteY7" fmla="*/ 845647 h 1013669"/>
                <a:gd name="connsiteX8" fmla="*/ 1344146 w 1512168"/>
                <a:gd name="connsiteY8" fmla="*/ 1013669 h 1013669"/>
                <a:gd name="connsiteX9" fmla="*/ 168022 w 1512168"/>
                <a:gd name="connsiteY9" fmla="*/ 1013669 h 1013669"/>
                <a:gd name="connsiteX10" fmla="*/ 0 w 1512168"/>
                <a:gd name="connsiteY10" fmla="*/ 845647 h 1013669"/>
                <a:gd name="connsiteX11" fmla="*/ 177800 w 1512168"/>
                <a:gd name="connsiteY11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1357362 w 1512168"/>
                <a:gd name="connsiteY4" fmla="*/ 965009 h 1013669"/>
                <a:gd name="connsiteX5" fmla="*/ 1462137 w 1512168"/>
                <a:gd name="connsiteY5" fmla="*/ 853884 h 1013669"/>
                <a:gd name="connsiteX6" fmla="*/ 1223496 w 1512168"/>
                <a:gd name="connsiteY6" fmla="*/ 0 h 1013669"/>
                <a:gd name="connsiteX7" fmla="*/ 1321668 w 1512168"/>
                <a:gd name="connsiteY7" fmla="*/ 123573 h 1013669"/>
                <a:gd name="connsiteX8" fmla="*/ 1512168 w 1512168"/>
                <a:gd name="connsiteY8" fmla="*/ 845647 h 1013669"/>
                <a:gd name="connsiteX9" fmla="*/ 1344146 w 1512168"/>
                <a:gd name="connsiteY9" fmla="*/ 1013669 h 1013669"/>
                <a:gd name="connsiteX10" fmla="*/ 168022 w 1512168"/>
                <a:gd name="connsiteY10" fmla="*/ 1013669 h 1013669"/>
                <a:gd name="connsiteX11" fmla="*/ 0 w 1512168"/>
                <a:gd name="connsiteY11" fmla="*/ 845647 h 1013669"/>
                <a:gd name="connsiteX12" fmla="*/ 177800 w 1512168"/>
                <a:gd name="connsiteY12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65137 w 1512168"/>
                <a:gd name="connsiteY4" fmla="*/ 809434 h 1013669"/>
                <a:gd name="connsiteX5" fmla="*/ 1357362 w 1512168"/>
                <a:gd name="connsiteY5" fmla="*/ 965009 h 1013669"/>
                <a:gd name="connsiteX6" fmla="*/ 1462137 w 1512168"/>
                <a:gd name="connsiteY6" fmla="*/ 853884 h 1013669"/>
                <a:gd name="connsiteX7" fmla="*/ 1223496 w 1512168"/>
                <a:gd name="connsiteY7" fmla="*/ 0 h 1013669"/>
                <a:gd name="connsiteX8" fmla="*/ 1321668 w 1512168"/>
                <a:gd name="connsiteY8" fmla="*/ 123573 h 1013669"/>
                <a:gd name="connsiteX9" fmla="*/ 1512168 w 1512168"/>
                <a:gd name="connsiteY9" fmla="*/ 845647 h 1013669"/>
                <a:gd name="connsiteX10" fmla="*/ 1344146 w 1512168"/>
                <a:gd name="connsiteY10" fmla="*/ 1013669 h 1013669"/>
                <a:gd name="connsiteX11" fmla="*/ 168022 w 1512168"/>
                <a:gd name="connsiteY11" fmla="*/ 1013669 h 1013669"/>
                <a:gd name="connsiteX12" fmla="*/ 0 w 1512168"/>
                <a:gd name="connsiteY12" fmla="*/ 845647 h 1013669"/>
                <a:gd name="connsiteX13" fmla="*/ 177800 w 1512168"/>
                <a:gd name="connsiteY13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65137 w 1512168"/>
                <a:gd name="connsiteY4" fmla="*/ 809434 h 1013669"/>
                <a:gd name="connsiteX5" fmla="*/ 296912 w 1512168"/>
                <a:gd name="connsiteY5" fmla="*/ 831659 h 1013669"/>
                <a:gd name="connsiteX6" fmla="*/ 1357362 w 1512168"/>
                <a:gd name="connsiteY6" fmla="*/ 965009 h 1013669"/>
                <a:gd name="connsiteX7" fmla="*/ 1462137 w 1512168"/>
                <a:gd name="connsiteY7" fmla="*/ 853884 h 1013669"/>
                <a:gd name="connsiteX8" fmla="*/ 1223496 w 1512168"/>
                <a:gd name="connsiteY8" fmla="*/ 0 h 1013669"/>
                <a:gd name="connsiteX9" fmla="*/ 1321668 w 1512168"/>
                <a:gd name="connsiteY9" fmla="*/ 123573 h 1013669"/>
                <a:gd name="connsiteX10" fmla="*/ 1512168 w 1512168"/>
                <a:gd name="connsiteY10" fmla="*/ 845647 h 1013669"/>
                <a:gd name="connsiteX11" fmla="*/ 1344146 w 1512168"/>
                <a:gd name="connsiteY11" fmla="*/ 1013669 h 1013669"/>
                <a:gd name="connsiteX12" fmla="*/ 168022 w 1512168"/>
                <a:gd name="connsiteY12" fmla="*/ 1013669 h 1013669"/>
                <a:gd name="connsiteX13" fmla="*/ 0 w 1512168"/>
                <a:gd name="connsiteY13" fmla="*/ 845647 h 1013669"/>
                <a:gd name="connsiteX14" fmla="*/ 177800 w 1512168"/>
                <a:gd name="connsiteY14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65137 w 1512168"/>
                <a:gd name="connsiteY4" fmla="*/ 809434 h 1013669"/>
                <a:gd name="connsiteX5" fmla="*/ 160387 w 1512168"/>
                <a:gd name="connsiteY5" fmla="*/ 967787 h 1013669"/>
                <a:gd name="connsiteX6" fmla="*/ 1357362 w 1512168"/>
                <a:gd name="connsiteY6" fmla="*/ 965009 h 1013669"/>
                <a:gd name="connsiteX7" fmla="*/ 1462137 w 1512168"/>
                <a:gd name="connsiteY7" fmla="*/ 853884 h 1013669"/>
                <a:gd name="connsiteX8" fmla="*/ 1223496 w 1512168"/>
                <a:gd name="connsiteY8" fmla="*/ 0 h 1013669"/>
                <a:gd name="connsiteX9" fmla="*/ 1321668 w 1512168"/>
                <a:gd name="connsiteY9" fmla="*/ 123573 h 1013669"/>
                <a:gd name="connsiteX10" fmla="*/ 1512168 w 1512168"/>
                <a:gd name="connsiteY10" fmla="*/ 845647 h 1013669"/>
                <a:gd name="connsiteX11" fmla="*/ 1344146 w 1512168"/>
                <a:gd name="connsiteY11" fmla="*/ 1013669 h 1013669"/>
                <a:gd name="connsiteX12" fmla="*/ 168022 w 1512168"/>
                <a:gd name="connsiteY12" fmla="*/ 1013669 h 1013669"/>
                <a:gd name="connsiteX13" fmla="*/ 0 w 1512168"/>
                <a:gd name="connsiteY13" fmla="*/ 845647 h 1013669"/>
                <a:gd name="connsiteX14" fmla="*/ 177800 w 1512168"/>
                <a:gd name="connsiteY14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65137 w 1512168"/>
                <a:gd name="connsiteY4" fmla="*/ 809434 h 1013669"/>
                <a:gd name="connsiteX5" fmla="*/ 160387 w 1512168"/>
                <a:gd name="connsiteY5" fmla="*/ 967787 h 1013669"/>
                <a:gd name="connsiteX6" fmla="*/ 1357362 w 1512168"/>
                <a:gd name="connsiteY6" fmla="*/ 965009 h 1013669"/>
                <a:gd name="connsiteX7" fmla="*/ 1462137 w 1512168"/>
                <a:gd name="connsiteY7" fmla="*/ 853884 h 1013669"/>
                <a:gd name="connsiteX8" fmla="*/ 1223496 w 1512168"/>
                <a:gd name="connsiteY8" fmla="*/ 0 h 1013669"/>
                <a:gd name="connsiteX9" fmla="*/ 1321668 w 1512168"/>
                <a:gd name="connsiteY9" fmla="*/ 123573 h 1013669"/>
                <a:gd name="connsiteX10" fmla="*/ 1512168 w 1512168"/>
                <a:gd name="connsiteY10" fmla="*/ 845647 h 1013669"/>
                <a:gd name="connsiteX11" fmla="*/ 1344146 w 1512168"/>
                <a:gd name="connsiteY11" fmla="*/ 1013669 h 1013669"/>
                <a:gd name="connsiteX12" fmla="*/ 168022 w 1512168"/>
                <a:gd name="connsiteY12" fmla="*/ 1013669 h 1013669"/>
                <a:gd name="connsiteX13" fmla="*/ 0 w 1512168"/>
                <a:gd name="connsiteY13" fmla="*/ 845647 h 1013669"/>
                <a:gd name="connsiteX14" fmla="*/ 177800 w 1512168"/>
                <a:gd name="connsiteY14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52437 w 1512168"/>
                <a:gd name="connsiteY4" fmla="*/ 798321 h 1013669"/>
                <a:gd name="connsiteX5" fmla="*/ 160387 w 1512168"/>
                <a:gd name="connsiteY5" fmla="*/ 967787 h 1013669"/>
                <a:gd name="connsiteX6" fmla="*/ 1357362 w 1512168"/>
                <a:gd name="connsiteY6" fmla="*/ 965009 h 1013669"/>
                <a:gd name="connsiteX7" fmla="*/ 1462137 w 1512168"/>
                <a:gd name="connsiteY7" fmla="*/ 853884 h 1013669"/>
                <a:gd name="connsiteX8" fmla="*/ 1223496 w 1512168"/>
                <a:gd name="connsiteY8" fmla="*/ 0 h 1013669"/>
                <a:gd name="connsiteX9" fmla="*/ 1321668 w 1512168"/>
                <a:gd name="connsiteY9" fmla="*/ 123573 h 1013669"/>
                <a:gd name="connsiteX10" fmla="*/ 1512168 w 1512168"/>
                <a:gd name="connsiteY10" fmla="*/ 845647 h 1013669"/>
                <a:gd name="connsiteX11" fmla="*/ 1344146 w 1512168"/>
                <a:gd name="connsiteY11" fmla="*/ 1013669 h 1013669"/>
                <a:gd name="connsiteX12" fmla="*/ 168022 w 1512168"/>
                <a:gd name="connsiteY12" fmla="*/ 1013669 h 1013669"/>
                <a:gd name="connsiteX13" fmla="*/ 0 w 1512168"/>
                <a:gd name="connsiteY13" fmla="*/ 845647 h 1013669"/>
                <a:gd name="connsiteX14" fmla="*/ 177800 w 1512168"/>
                <a:gd name="connsiteY14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52437 w 1512168"/>
                <a:gd name="connsiteY4" fmla="*/ 798321 h 1013669"/>
                <a:gd name="connsiteX5" fmla="*/ 160387 w 1512168"/>
                <a:gd name="connsiteY5" fmla="*/ 967787 h 1013669"/>
                <a:gd name="connsiteX6" fmla="*/ 1357362 w 1512168"/>
                <a:gd name="connsiteY6" fmla="*/ 965009 h 1013669"/>
                <a:gd name="connsiteX7" fmla="*/ 1462137 w 1512168"/>
                <a:gd name="connsiteY7" fmla="*/ 853884 h 1013669"/>
                <a:gd name="connsiteX8" fmla="*/ 1223496 w 1512168"/>
                <a:gd name="connsiteY8" fmla="*/ 0 h 1013669"/>
                <a:gd name="connsiteX9" fmla="*/ 1321668 w 1512168"/>
                <a:gd name="connsiteY9" fmla="*/ 123573 h 1013669"/>
                <a:gd name="connsiteX10" fmla="*/ 1512168 w 1512168"/>
                <a:gd name="connsiteY10" fmla="*/ 845647 h 1013669"/>
                <a:gd name="connsiteX11" fmla="*/ 1344146 w 1512168"/>
                <a:gd name="connsiteY11" fmla="*/ 1013669 h 1013669"/>
                <a:gd name="connsiteX12" fmla="*/ 168022 w 1512168"/>
                <a:gd name="connsiteY12" fmla="*/ 1013669 h 1013669"/>
                <a:gd name="connsiteX13" fmla="*/ 0 w 1512168"/>
                <a:gd name="connsiteY13" fmla="*/ 845647 h 1013669"/>
                <a:gd name="connsiteX14" fmla="*/ 177800 w 1512168"/>
                <a:gd name="connsiteY14" fmla="*/ 141829 h 1013669"/>
                <a:gd name="connsiteX0" fmla="*/ 177800 w 1512168"/>
                <a:gd name="connsiteY0" fmla="*/ 14182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147687 w 1512168"/>
                <a:gd name="connsiteY4" fmla="*/ 473281 h 1013669"/>
                <a:gd name="connsiteX5" fmla="*/ 52437 w 1512168"/>
                <a:gd name="connsiteY5" fmla="*/ 798321 h 1013669"/>
                <a:gd name="connsiteX6" fmla="*/ 160387 w 1512168"/>
                <a:gd name="connsiteY6" fmla="*/ 967787 h 1013669"/>
                <a:gd name="connsiteX7" fmla="*/ 1357362 w 1512168"/>
                <a:gd name="connsiteY7" fmla="*/ 965009 h 1013669"/>
                <a:gd name="connsiteX8" fmla="*/ 1462137 w 1512168"/>
                <a:gd name="connsiteY8" fmla="*/ 853884 h 1013669"/>
                <a:gd name="connsiteX9" fmla="*/ 1223496 w 1512168"/>
                <a:gd name="connsiteY9" fmla="*/ 0 h 1013669"/>
                <a:gd name="connsiteX10" fmla="*/ 1321668 w 1512168"/>
                <a:gd name="connsiteY10" fmla="*/ 123573 h 1013669"/>
                <a:gd name="connsiteX11" fmla="*/ 1512168 w 1512168"/>
                <a:gd name="connsiteY11" fmla="*/ 845647 h 1013669"/>
                <a:gd name="connsiteX12" fmla="*/ 1344146 w 1512168"/>
                <a:gd name="connsiteY12" fmla="*/ 1013669 h 1013669"/>
                <a:gd name="connsiteX13" fmla="*/ 168022 w 1512168"/>
                <a:gd name="connsiteY13" fmla="*/ 1013669 h 1013669"/>
                <a:gd name="connsiteX14" fmla="*/ 0 w 1512168"/>
                <a:gd name="connsiteY14" fmla="*/ 845647 h 1013669"/>
                <a:gd name="connsiteX15" fmla="*/ 177800 w 1512168"/>
                <a:gd name="connsiteY15" fmla="*/ 141829 h 1013669"/>
                <a:gd name="connsiteX0" fmla="*/ 200025 w 1512168"/>
                <a:gd name="connsiteY0" fmla="*/ 11126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147687 w 1512168"/>
                <a:gd name="connsiteY4" fmla="*/ 473281 h 1013669"/>
                <a:gd name="connsiteX5" fmla="*/ 52437 w 1512168"/>
                <a:gd name="connsiteY5" fmla="*/ 798321 h 1013669"/>
                <a:gd name="connsiteX6" fmla="*/ 160387 w 1512168"/>
                <a:gd name="connsiteY6" fmla="*/ 967787 h 1013669"/>
                <a:gd name="connsiteX7" fmla="*/ 1357362 w 1512168"/>
                <a:gd name="connsiteY7" fmla="*/ 965009 h 1013669"/>
                <a:gd name="connsiteX8" fmla="*/ 1462137 w 1512168"/>
                <a:gd name="connsiteY8" fmla="*/ 853884 h 1013669"/>
                <a:gd name="connsiteX9" fmla="*/ 1223496 w 1512168"/>
                <a:gd name="connsiteY9" fmla="*/ 0 h 1013669"/>
                <a:gd name="connsiteX10" fmla="*/ 1321668 w 1512168"/>
                <a:gd name="connsiteY10" fmla="*/ 123573 h 1013669"/>
                <a:gd name="connsiteX11" fmla="*/ 1512168 w 1512168"/>
                <a:gd name="connsiteY11" fmla="*/ 845647 h 1013669"/>
                <a:gd name="connsiteX12" fmla="*/ 1344146 w 1512168"/>
                <a:gd name="connsiteY12" fmla="*/ 1013669 h 1013669"/>
                <a:gd name="connsiteX13" fmla="*/ 168022 w 1512168"/>
                <a:gd name="connsiteY13" fmla="*/ 1013669 h 1013669"/>
                <a:gd name="connsiteX14" fmla="*/ 0 w 1512168"/>
                <a:gd name="connsiteY14" fmla="*/ 845647 h 1013669"/>
                <a:gd name="connsiteX15" fmla="*/ 200025 w 1512168"/>
                <a:gd name="connsiteY15" fmla="*/ 111269 h 1013669"/>
                <a:gd name="connsiteX0" fmla="*/ 200025 w 1512168"/>
                <a:gd name="connsiteY0" fmla="*/ 11126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147687 w 1512168"/>
                <a:gd name="connsiteY4" fmla="*/ 473281 h 1013669"/>
                <a:gd name="connsiteX5" fmla="*/ 52437 w 1512168"/>
                <a:gd name="connsiteY5" fmla="*/ 798321 h 1013669"/>
                <a:gd name="connsiteX6" fmla="*/ 160387 w 1512168"/>
                <a:gd name="connsiteY6" fmla="*/ 967787 h 1013669"/>
                <a:gd name="connsiteX7" fmla="*/ 1357362 w 1512168"/>
                <a:gd name="connsiteY7" fmla="*/ 965009 h 1013669"/>
                <a:gd name="connsiteX8" fmla="*/ 1462137 w 1512168"/>
                <a:gd name="connsiteY8" fmla="*/ 853884 h 1013669"/>
                <a:gd name="connsiteX9" fmla="*/ 1223496 w 1512168"/>
                <a:gd name="connsiteY9" fmla="*/ 0 h 1013669"/>
                <a:gd name="connsiteX10" fmla="*/ 1299443 w 1512168"/>
                <a:gd name="connsiteY10" fmla="*/ 112460 h 1013669"/>
                <a:gd name="connsiteX11" fmla="*/ 1512168 w 1512168"/>
                <a:gd name="connsiteY11" fmla="*/ 845647 h 1013669"/>
                <a:gd name="connsiteX12" fmla="*/ 1344146 w 1512168"/>
                <a:gd name="connsiteY12" fmla="*/ 1013669 h 1013669"/>
                <a:gd name="connsiteX13" fmla="*/ 168022 w 1512168"/>
                <a:gd name="connsiteY13" fmla="*/ 1013669 h 1013669"/>
                <a:gd name="connsiteX14" fmla="*/ 0 w 1512168"/>
                <a:gd name="connsiteY14" fmla="*/ 845647 h 1013669"/>
                <a:gd name="connsiteX15" fmla="*/ 200025 w 1512168"/>
                <a:gd name="connsiteY15" fmla="*/ 111269 h 1013669"/>
                <a:gd name="connsiteX0" fmla="*/ 200025 w 1512168"/>
                <a:gd name="connsiteY0" fmla="*/ 11126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147687 w 1512168"/>
                <a:gd name="connsiteY4" fmla="*/ 473281 h 1013669"/>
                <a:gd name="connsiteX5" fmla="*/ 52437 w 1512168"/>
                <a:gd name="connsiteY5" fmla="*/ 798321 h 1013669"/>
                <a:gd name="connsiteX6" fmla="*/ 160387 w 1512168"/>
                <a:gd name="connsiteY6" fmla="*/ 967787 h 1013669"/>
                <a:gd name="connsiteX7" fmla="*/ 1357362 w 1512168"/>
                <a:gd name="connsiteY7" fmla="*/ 965009 h 1013669"/>
                <a:gd name="connsiteX8" fmla="*/ 1462137 w 1512168"/>
                <a:gd name="connsiteY8" fmla="*/ 853884 h 1013669"/>
                <a:gd name="connsiteX9" fmla="*/ 1223496 w 1512168"/>
                <a:gd name="connsiteY9" fmla="*/ 0 h 1013669"/>
                <a:gd name="connsiteX10" fmla="*/ 1299443 w 1512168"/>
                <a:gd name="connsiteY10" fmla="*/ 112460 h 1013669"/>
                <a:gd name="connsiteX11" fmla="*/ 1512168 w 1512168"/>
                <a:gd name="connsiteY11" fmla="*/ 845647 h 1013669"/>
                <a:gd name="connsiteX12" fmla="*/ 1344146 w 1512168"/>
                <a:gd name="connsiteY12" fmla="*/ 1013669 h 1013669"/>
                <a:gd name="connsiteX13" fmla="*/ 168022 w 1512168"/>
                <a:gd name="connsiteY13" fmla="*/ 1013669 h 1013669"/>
                <a:gd name="connsiteX14" fmla="*/ 0 w 1512168"/>
                <a:gd name="connsiteY14" fmla="*/ 845647 h 1013669"/>
                <a:gd name="connsiteX15" fmla="*/ 200025 w 1512168"/>
                <a:gd name="connsiteY15" fmla="*/ 111269 h 1013669"/>
                <a:gd name="connsiteX0" fmla="*/ 200025 w 1512168"/>
                <a:gd name="connsiteY0" fmla="*/ 11126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160387 w 1512168"/>
                <a:gd name="connsiteY4" fmla="*/ 473281 h 1013669"/>
                <a:gd name="connsiteX5" fmla="*/ 52437 w 1512168"/>
                <a:gd name="connsiteY5" fmla="*/ 798321 h 1013669"/>
                <a:gd name="connsiteX6" fmla="*/ 160387 w 1512168"/>
                <a:gd name="connsiteY6" fmla="*/ 967787 h 1013669"/>
                <a:gd name="connsiteX7" fmla="*/ 1357362 w 1512168"/>
                <a:gd name="connsiteY7" fmla="*/ 965009 h 1013669"/>
                <a:gd name="connsiteX8" fmla="*/ 1462137 w 1512168"/>
                <a:gd name="connsiteY8" fmla="*/ 853884 h 1013669"/>
                <a:gd name="connsiteX9" fmla="*/ 1223496 w 1512168"/>
                <a:gd name="connsiteY9" fmla="*/ 0 h 1013669"/>
                <a:gd name="connsiteX10" fmla="*/ 1299443 w 1512168"/>
                <a:gd name="connsiteY10" fmla="*/ 112460 h 1013669"/>
                <a:gd name="connsiteX11" fmla="*/ 1512168 w 1512168"/>
                <a:gd name="connsiteY11" fmla="*/ 845647 h 1013669"/>
                <a:gd name="connsiteX12" fmla="*/ 1344146 w 1512168"/>
                <a:gd name="connsiteY12" fmla="*/ 1013669 h 1013669"/>
                <a:gd name="connsiteX13" fmla="*/ 168022 w 1512168"/>
                <a:gd name="connsiteY13" fmla="*/ 1013669 h 1013669"/>
                <a:gd name="connsiteX14" fmla="*/ 0 w 1512168"/>
                <a:gd name="connsiteY14" fmla="*/ 845647 h 1013669"/>
                <a:gd name="connsiteX15" fmla="*/ 200025 w 1512168"/>
                <a:gd name="connsiteY15" fmla="*/ 111269 h 1013669"/>
                <a:gd name="connsiteX0" fmla="*/ 200025 w 1512168"/>
                <a:gd name="connsiteY0" fmla="*/ 11126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160387 w 1512168"/>
                <a:gd name="connsiteY4" fmla="*/ 473281 h 1013669"/>
                <a:gd name="connsiteX5" fmla="*/ 65137 w 1512168"/>
                <a:gd name="connsiteY5" fmla="*/ 801099 h 1013669"/>
                <a:gd name="connsiteX6" fmla="*/ 160387 w 1512168"/>
                <a:gd name="connsiteY6" fmla="*/ 967787 h 1013669"/>
                <a:gd name="connsiteX7" fmla="*/ 1357362 w 1512168"/>
                <a:gd name="connsiteY7" fmla="*/ 965009 h 1013669"/>
                <a:gd name="connsiteX8" fmla="*/ 1462137 w 1512168"/>
                <a:gd name="connsiteY8" fmla="*/ 853884 h 1013669"/>
                <a:gd name="connsiteX9" fmla="*/ 1223496 w 1512168"/>
                <a:gd name="connsiteY9" fmla="*/ 0 h 1013669"/>
                <a:gd name="connsiteX10" fmla="*/ 1299443 w 1512168"/>
                <a:gd name="connsiteY10" fmla="*/ 112460 h 1013669"/>
                <a:gd name="connsiteX11" fmla="*/ 1512168 w 1512168"/>
                <a:gd name="connsiteY11" fmla="*/ 845647 h 1013669"/>
                <a:gd name="connsiteX12" fmla="*/ 1344146 w 1512168"/>
                <a:gd name="connsiteY12" fmla="*/ 1013669 h 1013669"/>
                <a:gd name="connsiteX13" fmla="*/ 168022 w 1512168"/>
                <a:gd name="connsiteY13" fmla="*/ 1013669 h 1013669"/>
                <a:gd name="connsiteX14" fmla="*/ 0 w 1512168"/>
                <a:gd name="connsiteY14" fmla="*/ 845647 h 1013669"/>
                <a:gd name="connsiteX15" fmla="*/ 200025 w 1512168"/>
                <a:gd name="connsiteY15" fmla="*/ 111269 h 1013669"/>
                <a:gd name="connsiteX0" fmla="*/ 200025 w 1512168"/>
                <a:gd name="connsiteY0" fmla="*/ 11126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160387 w 1512168"/>
                <a:gd name="connsiteY4" fmla="*/ 473281 h 1013669"/>
                <a:gd name="connsiteX5" fmla="*/ 65137 w 1512168"/>
                <a:gd name="connsiteY5" fmla="*/ 801099 h 1013669"/>
                <a:gd name="connsiteX6" fmla="*/ 160387 w 1512168"/>
                <a:gd name="connsiteY6" fmla="*/ 967787 h 1013669"/>
                <a:gd name="connsiteX7" fmla="*/ 1357362 w 1512168"/>
                <a:gd name="connsiteY7" fmla="*/ 965009 h 1013669"/>
                <a:gd name="connsiteX8" fmla="*/ 1446262 w 1512168"/>
                <a:gd name="connsiteY8" fmla="*/ 856662 h 1013669"/>
                <a:gd name="connsiteX9" fmla="*/ 1223496 w 1512168"/>
                <a:gd name="connsiteY9" fmla="*/ 0 h 1013669"/>
                <a:gd name="connsiteX10" fmla="*/ 1299443 w 1512168"/>
                <a:gd name="connsiteY10" fmla="*/ 112460 h 1013669"/>
                <a:gd name="connsiteX11" fmla="*/ 1512168 w 1512168"/>
                <a:gd name="connsiteY11" fmla="*/ 845647 h 1013669"/>
                <a:gd name="connsiteX12" fmla="*/ 1344146 w 1512168"/>
                <a:gd name="connsiteY12" fmla="*/ 1013669 h 1013669"/>
                <a:gd name="connsiteX13" fmla="*/ 168022 w 1512168"/>
                <a:gd name="connsiteY13" fmla="*/ 1013669 h 1013669"/>
                <a:gd name="connsiteX14" fmla="*/ 0 w 1512168"/>
                <a:gd name="connsiteY14" fmla="*/ 845647 h 1013669"/>
                <a:gd name="connsiteX15" fmla="*/ 200025 w 1512168"/>
                <a:gd name="connsiteY15" fmla="*/ 111269 h 1013669"/>
                <a:gd name="connsiteX0" fmla="*/ 200025 w 1512168"/>
                <a:gd name="connsiteY0" fmla="*/ 111269 h 1013669"/>
                <a:gd name="connsiteX1" fmla="*/ 168022 w 1512168"/>
                <a:gd name="connsiteY1" fmla="*/ 5557 h 1013669"/>
                <a:gd name="connsiteX2" fmla="*/ 277862 w 1512168"/>
                <a:gd name="connsiteY2" fmla="*/ 6556 h 1013669"/>
                <a:gd name="connsiteX3" fmla="*/ 303262 w 1512168"/>
                <a:gd name="connsiteY3" fmla="*/ 26003 h 1013669"/>
                <a:gd name="connsiteX4" fmla="*/ 160387 w 1512168"/>
                <a:gd name="connsiteY4" fmla="*/ 473281 h 1013669"/>
                <a:gd name="connsiteX5" fmla="*/ 65137 w 1512168"/>
                <a:gd name="connsiteY5" fmla="*/ 801099 h 1013669"/>
                <a:gd name="connsiteX6" fmla="*/ 160387 w 1512168"/>
                <a:gd name="connsiteY6" fmla="*/ 967787 h 1013669"/>
                <a:gd name="connsiteX7" fmla="*/ 1325612 w 1512168"/>
                <a:gd name="connsiteY7" fmla="*/ 967788 h 1013669"/>
                <a:gd name="connsiteX8" fmla="*/ 1446262 w 1512168"/>
                <a:gd name="connsiteY8" fmla="*/ 856662 h 1013669"/>
                <a:gd name="connsiteX9" fmla="*/ 1223496 w 1512168"/>
                <a:gd name="connsiteY9" fmla="*/ 0 h 1013669"/>
                <a:gd name="connsiteX10" fmla="*/ 1299443 w 1512168"/>
                <a:gd name="connsiteY10" fmla="*/ 112460 h 1013669"/>
                <a:gd name="connsiteX11" fmla="*/ 1512168 w 1512168"/>
                <a:gd name="connsiteY11" fmla="*/ 845647 h 1013669"/>
                <a:gd name="connsiteX12" fmla="*/ 1344146 w 1512168"/>
                <a:gd name="connsiteY12" fmla="*/ 1013669 h 1013669"/>
                <a:gd name="connsiteX13" fmla="*/ 168022 w 1512168"/>
                <a:gd name="connsiteY13" fmla="*/ 1013669 h 1013669"/>
                <a:gd name="connsiteX14" fmla="*/ 0 w 1512168"/>
                <a:gd name="connsiteY14" fmla="*/ 845647 h 1013669"/>
                <a:gd name="connsiteX15" fmla="*/ 200025 w 1512168"/>
                <a:gd name="connsiteY15" fmla="*/ 111269 h 1013669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03262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46262 w 1512168"/>
                <a:gd name="connsiteY8" fmla="*/ 851105 h 1008112"/>
                <a:gd name="connsiteX9" fmla="*/ 1223496 w 1512168"/>
                <a:gd name="connsiteY9" fmla="*/ 2777 h 1008112"/>
                <a:gd name="connsiteX10" fmla="*/ 1299443 w 1512168"/>
                <a:gd name="connsiteY10" fmla="*/ 106903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03262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46262 w 1512168"/>
                <a:gd name="connsiteY8" fmla="*/ 851105 h 1008112"/>
                <a:gd name="connsiteX9" fmla="*/ 1223496 w 1512168"/>
                <a:gd name="connsiteY9" fmla="*/ 2777 h 1008112"/>
                <a:gd name="connsiteX10" fmla="*/ 1299443 w 1512168"/>
                <a:gd name="connsiteY10" fmla="*/ 106903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03262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46262 w 1512168"/>
                <a:gd name="connsiteY8" fmla="*/ 851105 h 1008112"/>
                <a:gd name="connsiteX9" fmla="*/ 1204446 w 1512168"/>
                <a:gd name="connsiteY9" fmla="*/ 5555 h 1008112"/>
                <a:gd name="connsiteX10" fmla="*/ 1299443 w 1512168"/>
                <a:gd name="connsiteY10" fmla="*/ 106903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03262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46262 w 1512168"/>
                <a:gd name="connsiteY8" fmla="*/ 851105 h 1008112"/>
                <a:gd name="connsiteX9" fmla="*/ 1204446 w 1512168"/>
                <a:gd name="connsiteY9" fmla="*/ 5555 h 1008112"/>
                <a:gd name="connsiteX10" fmla="*/ 1299443 w 1512168"/>
                <a:gd name="connsiteY10" fmla="*/ 106903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03262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52612 w 1512168"/>
                <a:gd name="connsiteY8" fmla="*/ 856661 h 1008112"/>
                <a:gd name="connsiteX9" fmla="*/ 1204446 w 1512168"/>
                <a:gd name="connsiteY9" fmla="*/ 5555 h 1008112"/>
                <a:gd name="connsiteX10" fmla="*/ 1299443 w 1512168"/>
                <a:gd name="connsiteY10" fmla="*/ 106903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03262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52612 w 1512168"/>
                <a:gd name="connsiteY8" fmla="*/ 856661 h 1008112"/>
                <a:gd name="connsiteX9" fmla="*/ 1204446 w 1512168"/>
                <a:gd name="connsiteY9" fmla="*/ 5555 h 1008112"/>
                <a:gd name="connsiteX10" fmla="*/ 1299443 w 1512168"/>
                <a:gd name="connsiteY10" fmla="*/ 106903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03262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52612 w 1512168"/>
                <a:gd name="connsiteY8" fmla="*/ 856661 h 1008112"/>
                <a:gd name="connsiteX9" fmla="*/ 1247308 w 1512168"/>
                <a:gd name="connsiteY9" fmla="*/ 5555 h 1008112"/>
                <a:gd name="connsiteX10" fmla="*/ 1299443 w 1512168"/>
                <a:gd name="connsiteY10" fmla="*/ 106903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03262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52612 w 1512168"/>
                <a:gd name="connsiteY8" fmla="*/ 856661 h 1008112"/>
                <a:gd name="connsiteX9" fmla="*/ 1247308 w 1512168"/>
                <a:gd name="connsiteY9" fmla="*/ 5555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03262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52612 w 1512168"/>
                <a:gd name="connsiteY8" fmla="*/ 856661 h 1008112"/>
                <a:gd name="connsiteX9" fmla="*/ 1228258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160387 w 1512168"/>
                <a:gd name="connsiteY4" fmla="*/ 467724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52612 w 1512168"/>
                <a:gd name="connsiteY8" fmla="*/ 856661 h 1008112"/>
                <a:gd name="connsiteX9" fmla="*/ 1228258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184200 w 1512168"/>
                <a:gd name="connsiteY4" fmla="*/ 472168 h 1008112"/>
                <a:gd name="connsiteX5" fmla="*/ 65137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52612 w 1512168"/>
                <a:gd name="connsiteY8" fmla="*/ 856661 h 1008112"/>
                <a:gd name="connsiteX9" fmla="*/ 1228258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184200 w 1512168"/>
                <a:gd name="connsiteY4" fmla="*/ 472168 h 1008112"/>
                <a:gd name="connsiteX5" fmla="*/ 88950 w 1512168"/>
                <a:gd name="connsiteY5" fmla="*/ 795542 h 1008112"/>
                <a:gd name="connsiteX6" fmla="*/ 160387 w 1512168"/>
                <a:gd name="connsiteY6" fmla="*/ 962230 h 1008112"/>
                <a:gd name="connsiteX7" fmla="*/ 1325612 w 1512168"/>
                <a:gd name="connsiteY7" fmla="*/ 962231 h 1008112"/>
                <a:gd name="connsiteX8" fmla="*/ 1452612 w 1512168"/>
                <a:gd name="connsiteY8" fmla="*/ 856661 h 1008112"/>
                <a:gd name="connsiteX9" fmla="*/ 1228258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184200 w 1512168"/>
                <a:gd name="connsiteY4" fmla="*/ 472168 h 1008112"/>
                <a:gd name="connsiteX5" fmla="*/ 88950 w 1512168"/>
                <a:gd name="connsiteY5" fmla="*/ 795542 h 1008112"/>
                <a:gd name="connsiteX6" fmla="*/ 188962 w 1512168"/>
                <a:gd name="connsiteY6" fmla="*/ 962230 h 1008112"/>
                <a:gd name="connsiteX7" fmla="*/ 1325612 w 1512168"/>
                <a:gd name="connsiteY7" fmla="*/ 962231 h 1008112"/>
                <a:gd name="connsiteX8" fmla="*/ 1452612 w 1512168"/>
                <a:gd name="connsiteY8" fmla="*/ 856661 h 1008112"/>
                <a:gd name="connsiteX9" fmla="*/ 1228258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184200 w 1512168"/>
                <a:gd name="connsiteY4" fmla="*/ 472168 h 1008112"/>
                <a:gd name="connsiteX5" fmla="*/ 88950 w 1512168"/>
                <a:gd name="connsiteY5" fmla="*/ 795542 h 1008112"/>
                <a:gd name="connsiteX6" fmla="*/ 188962 w 1512168"/>
                <a:gd name="connsiteY6" fmla="*/ 962230 h 1008112"/>
                <a:gd name="connsiteX7" fmla="*/ 1325612 w 1512168"/>
                <a:gd name="connsiteY7" fmla="*/ 935561 h 1008112"/>
                <a:gd name="connsiteX8" fmla="*/ 1452612 w 1512168"/>
                <a:gd name="connsiteY8" fmla="*/ 856661 h 1008112"/>
                <a:gd name="connsiteX9" fmla="*/ 1228258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184200 w 1512168"/>
                <a:gd name="connsiteY4" fmla="*/ 472168 h 1008112"/>
                <a:gd name="connsiteX5" fmla="*/ 88950 w 1512168"/>
                <a:gd name="connsiteY5" fmla="*/ 795542 h 1008112"/>
                <a:gd name="connsiteX6" fmla="*/ 198487 w 1512168"/>
                <a:gd name="connsiteY6" fmla="*/ 940006 h 1008112"/>
                <a:gd name="connsiteX7" fmla="*/ 1325612 w 1512168"/>
                <a:gd name="connsiteY7" fmla="*/ 935561 h 1008112"/>
                <a:gd name="connsiteX8" fmla="*/ 1452612 w 1512168"/>
                <a:gd name="connsiteY8" fmla="*/ 856661 h 1008112"/>
                <a:gd name="connsiteX9" fmla="*/ 1228258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184200 w 1512168"/>
                <a:gd name="connsiteY4" fmla="*/ 472168 h 1008112"/>
                <a:gd name="connsiteX5" fmla="*/ 88950 w 1512168"/>
                <a:gd name="connsiteY5" fmla="*/ 795542 h 1008112"/>
                <a:gd name="connsiteX6" fmla="*/ 198487 w 1512168"/>
                <a:gd name="connsiteY6" fmla="*/ 940006 h 1008112"/>
                <a:gd name="connsiteX7" fmla="*/ 1325612 w 1512168"/>
                <a:gd name="connsiteY7" fmla="*/ 935561 h 1008112"/>
                <a:gd name="connsiteX8" fmla="*/ 1433562 w 1512168"/>
                <a:gd name="connsiteY8" fmla="*/ 852217 h 1008112"/>
                <a:gd name="connsiteX9" fmla="*/ 1228258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184200 w 1512168"/>
                <a:gd name="connsiteY4" fmla="*/ 472168 h 1008112"/>
                <a:gd name="connsiteX5" fmla="*/ 88950 w 1512168"/>
                <a:gd name="connsiteY5" fmla="*/ 795542 h 1008112"/>
                <a:gd name="connsiteX6" fmla="*/ 198487 w 1512168"/>
                <a:gd name="connsiteY6" fmla="*/ 940006 h 1008112"/>
                <a:gd name="connsiteX7" fmla="*/ 1325612 w 1512168"/>
                <a:gd name="connsiteY7" fmla="*/ 935561 h 1008112"/>
                <a:gd name="connsiteX8" fmla="*/ 1433562 w 1512168"/>
                <a:gd name="connsiteY8" fmla="*/ 852217 h 1008112"/>
                <a:gd name="connsiteX9" fmla="*/ 1228258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184200 w 1512168"/>
                <a:gd name="connsiteY4" fmla="*/ 472168 h 1008112"/>
                <a:gd name="connsiteX5" fmla="*/ 88950 w 1512168"/>
                <a:gd name="connsiteY5" fmla="*/ 795542 h 1008112"/>
                <a:gd name="connsiteX6" fmla="*/ 198487 w 1512168"/>
                <a:gd name="connsiteY6" fmla="*/ 940006 h 1008112"/>
                <a:gd name="connsiteX7" fmla="*/ 1325612 w 1512168"/>
                <a:gd name="connsiteY7" fmla="*/ 935561 h 1008112"/>
                <a:gd name="connsiteX8" fmla="*/ 1433562 w 1512168"/>
                <a:gd name="connsiteY8" fmla="*/ 852217 h 1008112"/>
                <a:gd name="connsiteX9" fmla="*/ 1211590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200869 w 1512168"/>
                <a:gd name="connsiteY4" fmla="*/ 472168 h 1008112"/>
                <a:gd name="connsiteX5" fmla="*/ 88950 w 1512168"/>
                <a:gd name="connsiteY5" fmla="*/ 795542 h 1008112"/>
                <a:gd name="connsiteX6" fmla="*/ 198487 w 1512168"/>
                <a:gd name="connsiteY6" fmla="*/ 940006 h 1008112"/>
                <a:gd name="connsiteX7" fmla="*/ 1325612 w 1512168"/>
                <a:gd name="connsiteY7" fmla="*/ 935561 h 1008112"/>
                <a:gd name="connsiteX8" fmla="*/ 1433562 w 1512168"/>
                <a:gd name="connsiteY8" fmla="*/ 852217 h 1008112"/>
                <a:gd name="connsiteX9" fmla="*/ 1211590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200869 w 1512168"/>
                <a:gd name="connsiteY4" fmla="*/ 472168 h 1008112"/>
                <a:gd name="connsiteX5" fmla="*/ 96094 w 1512168"/>
                <a:gd name="connsiteY5" fmla="*/ 799987 h 1008112"/>
                <a:gd name="connsiteX6" fmla="*/ 198487 w 1512168"/>
                <a:gd name="connsiteY6" fmla="*/ 940006 h 1008112"/>
                <a:gd name="connsiteX7" fmla="*/ 1325612 w 1512168"/>
                <a:gd name="connsiteY7" fmla="*/ 935561 h 1008112"/>
                <a:gd name="connsiteX8" fmla="*/ 1433562 w 1512168"/>
                <a:gd name="connsiteY8" fmla="*/ 852217 h 1008112"/>
                <a:gd name="connsiteX9" fmla="*/ 1211590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200869 w 1512168"/>
                <a:gd name="connsiteY4" fmla="*/ 472168 h 1008112"/>
                <a:gd name="connsiteX5" fmla="*/ 96094 w 1512168"/>
                <a:gd name="connsiteY5" fmla="*/ 799987 h 1008112"/>
                <a:gd name="connsiteX6" fmla="*/ 200868 w 1512168"/>
                <a:gd name="connsiteY6" fmla="*/ 928894 h 1008112"/>
                <a:gd name="connsiteX7" fmla="*/ 1325612 w 1512168"/>
                <a:gd name="connsiteY7" fmla="*/ 935561 h 1008112"/>
                <a:gd name="connsiteX8" fmla="*/ 1433562 w 1512168"/>
                <a:gd name="connsiteY8" fmla="*/ 852217 h 1008112"/>
                <a:gd name="connsiteX9" fmla="*/ 1211590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200869 w 1512168"/>
                <a:gd name="connsiteY4" fmla="*/ 472168 h 1008112"/>
                <a:gd name="connsiteX5" fmla="*/ 96094 w 1512168"/>
                <a:gd name="connsiteY5" fmla="*/ 799987 h 1008112"/>
                <a:gd name="connsiteX6" fmla="*/ 200868 w 1512168"/>
                <a:gd name="connsiteY6" fmla="*/ 928894 h 1008112"/>
                <a:gd name="connsiteX7" fmla="*/ 1325612 w 1512168"/>
                <a:gd name="connsiteY7" fmla="*/ 928894 h 1008112"/>
                <a:gd name="connsiteX8" fmla="*/ 1433562 w 1512168"/>
                <a:gd name="connsiteY8" fmla="*/ 852217 h 1008112"/>
                <a:gd name="connsiteX9" fmla="*/ 1211590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200869 w 1512168"/>
                <a:gd name="connsiteY4" fmla="*/ 472168 h 1008112"/>
                <a:gd name="connsiteX5" fmla="*/ 96094 w 1512168"/>
                <a:gd name="connsiteY5" fmla="*/ 799987 h 1008112"/>
                <a:gd name="connsiteX6" fmla="*/ 200868 w 1512168"/>
                <a:gd name="connsiteY6" fmla="*/ 928894 h 1008112"/>
                <a:gd name="connsiteX7" fmla="*/ 1325612 w 1512168"/>
                <a:gd name="connsiteY7" fmla="*/ 928894 h 1008112"/>
                <a:gd name="connsiteX8" fmla="*/ 1433562 w 1512168"/>
                <a:gd name="connsiteY8" fmla="*/ 852217 h 1008112"/>
                <a:gd name="connsiteX9" fmla="*/ 1211590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200869 w 1512168"/>
                <a:gd name="connsiteY4" fmla="*/ 472168 h 1008112"/>
                <a:gd name="connsiteX5" fmla="*/ 96094 w 1512168"/>
                <a:gd name="connsiteY5" fmla="*/ 799987 h 1008112"/>
                <a:gd name="connsiteX6" fmla="*/ 200868 w 1512168"/>
                <a:gd name="connsiteY6" fmla="*/ 928894 h 1008112"/>
                <a:gd name="connsiteX7" fmla="*/ 1325612 w 1512168"/>
                <a:gd name="connsiteY7" fmla="*/ 928894 h 1008112"/>
                <a:gd name="connsiteX8" fmla="*/ 1424037 w 1512168"/>
                <a:gd name="connsiteY8" fmla="*/ 843327 h 1008112"/>
                <a:gd name="connsiteX9" fmla="*/ 1211590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200869 w 1512168"/>
                <a:gd name="connsiteY4" fmla="*/ 472168 h 1008112"/>
                <a:gd name="connsiteX5" fmla="*/ 96094 w 1512168"/>
                <a:gd name="connsiteY5" fmla="*/ 799987 h 1008112"/>
                <a:gd name="connsiteX6" fmla="*/ 200868 w 1512168"/>
                <a:gd name="connsiteY6" fmla="*/ 928894 h 1008112"/>
                <a:gd name="connsiteX7" fmla="*/ 1325612 w 1512168"/>
                <a:gd name="connsiteY7" fmla="*/ 928894 h 1008112"/>
                <a:gd name="connsiteX8" fmla="*/ 1431180 w 1512168"/>
                <a:gd name="connsiteY8" fmla="*/ 841104 h 1008112"/>
                <a:gd name="connsiteX9" fmla="*/ 1211590 w 1512168"/>
                <a:gd name="connsiteY9" fmla="*/ 10000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200869 w 1512168"/>
                <a:gd name="connsiteY4" fmla="*/ 472168 h 1008112"/>
                <a:gd name="connsiteX5" fmla="*/ 96094 w 1512168"/>
                <a:gd name="connsiteY5" fmla="*/ 799987 h 1008112"/>
                <a:gd name="connsiteX6" fmla="*/ 200868 w 1512168"/>
                <a:gd name="connsiteY6" fmla="*/ 928894 h 1008112"/>
                <a:gd name="connsiteX7" fmla="*/ 1325612 w 1512168"/>
                <a:gd name="connsiteY7" fmla="*/ 928894 h 1008112"/>
                <a:gd name="connsiteX8" fmla="*/ 1431180 w 1512168"/>
                <a:gd name="connsiteY8" fmla="*/ 841104 h 1008112"/>
                <a:gd name="connsiteX9" fmla="*/ 1199683 w 1512168"/>
                <a:gd name="connsiteY9" fmla="*/ 12222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  <a:gd name="connsiteX0" fmla="*/ 200025 w 1512168"/>
                <a:gd name="connsiteY0" fmla="*/ 105712 h 1008112"/>
                <a:gd name="connsiteX1" fmla="*/ 168022 w 1512168"/>
                <a:gd name="connsiteY1" fmla="*/ 0 h 1008112"/>
                <a:gd name="connsiteX2" fmla="*/ 277862 w 1512168"/>
                <a:gd name="connsiteY2" fmla="*/ 999 h 1008112"/>
                <a:gd name="connsiteX3" fmla="*/ 331837 w 1512168"/>
                <a:gd name="connsiteY3" fmla="*/ 20446 h 1008112"/>
                <a:gd name="connsiteX4" fmla="*/ 200869 w 1512168"/>
                <a:gd name="connsiteY4" fmla="*/ 472168 h 1008112"/>
                <a:gd name="connsiteX5" fmla="*/ 96094 w 1512168"/>
                <a:gd name="connsiteY5" fmla="*/ 799987 h 1008112"/>
                <a:gd name="connsiteX6" fmla="*/ 200868 w 1512168"/>
                <a:gd name="connsiteY6" fmla="*/ 928894 h 1008112"/>
                <a:gd name="connsiteX7" fmla="*/ 1325612 w 1512168"/>
                <a:gd name="connsiteY7" fmla="*/ 928894 h 1008112"/>
                <a:gd name="connsiteX8" fmla="*/ 1421655 w 1512168"/>
                <a:gd name="connsiteY8" fmla="*/ 843327 h 1008112"/>
                <a:gd name="connsiteX9" fmla="*/ 1199683 w 1512168"/>
                <a:gd name="connsiteY9" fmla="*/ 12222 h 1008112"/>
                <a:gd name="connsiteX10" fmla="*/ 1332781 w 1512168"/>
                <a:gd name="connsiteY10" fmla="*/ 102458 h 1008112"/>
                <a:gd name="connsiteX11" fmla="*/ 1512168 w 1512168"/>
                <a:gd name="connsiteY11" fmla="*/ 840090 h 1008112"/>
                <a:gd name="connsiteX12" fmla="*/ 1344146 w 1512168"/>
                <a:gd name="connsiteY12" fmla="*/ 1008112 h 1008112"/>
                <a:gd name="connsiteX13" fmla="*/ 168022 w 1512168"/>
                <a:gd name="connsiteY13" fmla="*/ 1008112 h 1008112"/>
                <a:gd name="connsiteX14" fmla="*/ 0 w 1512168"/>
                <a:gd name="connsiteY14" fmla="*/ 840090 h 1008112"/>
                <a:gd name="connsiteX15" fmla="*/ 200025 w 1512168"/>
                <a:gd name="connsiteY15" fmla="*/ 105712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2168" h="1008112">
                  <a:moveTo>
                    <a:pt x="200025" y="105712"/>
                  </a:moveTo>
                  <a:cubicBezTo>
                    <a:pt x="200025" y="12916"/>
                    <a:pt x="75226" y="0"/>
                    <a:pt x="168022" y="0"/>
                  </a:cubicBezTo>
                  <a:lnTo>
                    <a:pt x="277862" y="999"/>
                  </a:lnTo>
                  <a:lnTo>
                    <a:pt x="331837" y="20446"/>
                  </a:lnTo>
                  <a:cubicBezTo>
                    <a:pt x="312787" y="98233"/>
                    <a:pt x="242673" y="343448"/>
                    <a:pt x="200869" y="472168"/>
                  </a:cubicBezTo>
                  <a:cubicBezTo>
                    <a:pt x="159065" y="600888"/>
                    <a:pt x="96623" y="717569"/>
                    <a:pt x="96094" y="799987"/>
                  </a:cubicBezTo>
                  <a:cubicBezTo>
                    <a:pt x="102444" y="869439"/>
                    <a:pt x="70693" y="864998"/>
                    <a:pt x="200868" y="928894"/>
                  </a:cubicBezTo>
                  <a:lnTo>
                    <a:pt x="1325612" y="928894"/>
                  </a:lnTo>
                  <a:cubicBezTo>
                    <a:pt x="1454729" y="883518"/>
                    <a:pt x="1379850" y="874257"/>
                    <a:pt x="1421655" y="843327"/>
                  </a:cubicBezTo>
                  <a:cubicBezTo>
                    <a:pt x="1347400" y="560551"/>
                    <a:pt x="1302513" y="314444"/>
                    <a:pt x="1199683" y="12222"/>
                  </a:cubicBezTo>
                  <a:cubicBezTo>
                    <a:pt x="1292479" y="12222"/>
                    <a:pt x="1310556" y="12440"/>
                    <a:pt x="1332781" y="102458"/>
                  </a:cubicBezTo>
                  <a:lnTo>
                    <a:pt x="1512168" y="840090"/>
                  </a:lnTo>
                  <a:cubicBezTo>
                    <a:pt x="1512168" y="932886"/>
                    <a:pt x="1436942" y="1008112"/>
                    <a:pt x="1344146" y="1008112"/>
                  </a:cubicBezTo>
                  <a:lnTo>
                    <a:pt x="168022" y="1008112"/>
                  </a:lnTo>
                  <a:cubicBezTo>
                    <a:pt x="75226" y="1008112"/>
                    <a:pt x="0" y="932886"/>
                    <a:pt x="0" y="840090"/>
                  </a:cubicBezTo>
                  <a:cubicBezTo>
                    <a:pt x="0" y="616067"/>
                    <a:pt x="200025" y="329735"/>
                    <a:pt x="200025" y="1057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1" name="자유형 1060"/>
            <p:cNvSpPr/>
            <p:nvPr/>
          </p:nvSpPr>
          <p:spPr>
            <a:xfrm>
              <a:off x="4864795" y="3284984"/>
              <a:ext cx="648269" cy="585589"/>
            </a:xfrm>
            <a:custGeom>
              <a:avLst/>
              <a:gdLst>
                <a:gd name="connsiteX0" fmla="*/ 0 w 483394"/>
                <a:gd name="connsiteY0" fmla="*/ 52387 h 352425"/>
                <a:gd name="connsiteX1" fmla="*/ 104775 w 483394"/>
                <a:gd name="connsiteY1" fmla="*/ 69056 h 352425"/>
                <a:gd name="connsiteX2" fmla="*/ 130969 w 483394"/>
                <a:gd name="connsiteY2" fmla="*/ 73818 h 352425"/>
                <a:gd name="connsiteX3" fmla="*/ 166687 w 483394"/>
                <a:gd name="connsiteY3" fmla="*/ 64293 h 352425"/>
                <a:gd name="connsiteX4" fmla="*/ 219075 w 483394"/>
                <a:gd name="connsiteY4" fmla="*/ 21431 h 352425"/>
                <a:gd name="connsiteX5" fmla="*/ 238125 w 483394"/>
                <a:gd name="connsiteY5" fmla="*/ 0 h 352425"/>
                <a:gd name="connsiteX6" fmla="*/ 438150 w 483394"/>
                <a:gd name="connsiteY6" fmla="*/ 247650 h 352425"/>
                <a:gd name="connsiteX7" fmla="*/ 483394 w 483394"/>
                <a:gd name="connsiteY7" fmla="*/ 316706 h 352425"/>
                <a:gd name="connsiteX8" fmla="*/ 428625 w 483394"/>
                <a:gd name="connsiteY8" fmla="*/ 352425 h 352425"/>
                <a:gd name="connsiteX9" fmla="*/ 242887 w 483394"/>
                <a:gd name="connsiteY9" fmla="*/ 111918 h 352425"/>
                <a:gd name="connsiteX10" fmla="*/ 166687 w 483394"/>
                <a:gd name="connsiteY10" fmla="*/ 152400 h 352425"/>
                <a:gd name="connsiteX11" fmla="*/ 40481 w 483394"/>
                <a:gd name="connsiteY11" fmla="*/ 219075 h 352425"/>
                <a:gd name="connsiteX12" fmla="*/ 0 w 483394"/>
                <a:gd name="connsiteY12" fmla="*/ 52387 h 352425"/>
                <a:gd name="connsiteX0" fmla="*/ 0 w 483394"/>
                <a:gd name="connsiteY0" fmla="*/ 52387 h 352425"/>
                <a:gd name="connsiteX1" fmla="*/ 104775 w 483394"/>
                <a:gd name="connsiteY1" fmla="*/ 69056 h 352425"/>
                <a:gd name="connsiteX2" fmla="*/ 130969 w 483394"/>
                <a:gd name="connsiteY2" fmla="*/ 73818 h 352425"/>
                <a:gd name="connsiteX3" fmla="*/ 166687 w 483394"/>
                <a:gd name="connsiteY3" fmla="*/ 64293 h 352425"/>
                <a:gd name="connsiteX4" fmla="*/ 219075 w 483394"/>
                <a:gd name="connsiteY4" fmla="*/ 21431 h 352425"/>
                <a:gd name="connsiteX5" fmla="*/ 238125 w 483394"/>
                <a:gd name="connsiteY5" fmla="*/ 0 h 352425"/>
                <a:gd name="connsiteX6" fmla="*/ 438150 w 483394"/>
                <a:gd name="connsiteY6" fmla="*/ 247650 h 352425"/>
                <a:gd name="connsiteX7" fmla="*/ 483394 w 483394"/>
                <a:gd name="connsiteY7" fmla="*/ 316706 h 352425"/>
                <a:gd name="connsiteX8" fmla="*/ 428625 w 483394"/>
                <a:gd name="connsiteY8" fmla="*/ 352425 h 352425"/>
                <a:gd name="connsiteX9" fmla="*/ 242887 w 483394"/>
                <a:gd name="connsiteY9" fmla="*/ 111918 h 352425"/>
                <a:gd name="connsiteX10" fmla="*/ 166687 w 483394"/>
                <a:gd name="connsiteY10" fmla="*/ 152400 h 352425"/>
                <a:gd name="connsiteX11" fmla="*/ 40481 w 483394"/>
                <a:gd name="connsiteY11" fmla="*/ 219075 h 352425"/>
                <a:gd name="connsiteX12" fmla="*/ 0 w 483394"/>
                <a:gd name="connsiteY12" fmla="*/ 52387 h 352425"/>
                <a:gd name="connsiteX0" fmla="*/ 0 w 483394"/>
                <a:gd name="connsiteY0" fmla="*/ 52387 h 352425"/>
                <a:gd name="connsiteX1" fmla="*/ 104775 w 483394"/>
                <a:gd name="connsiteY1" fmla="*/ 69056 h 352425"/>
                <a:gd name="connsiteX2" fmla="*/ 130969 w 483394"/>
                <a:gd name="connsiteY2" fmla="*/ 73818 h 352425"/>
                <a:gd name="connsiteX3" fmla="*/ 166687 w 483394"/>
                <a:gd name="connsiteY3" fmla="*/ 64293 h 352425"/>
                <a:gd name="connsiteX4" fmla="*/ 219075 w 483394"/>
                <a:gd name="connsiteY4" fmla="*/ 21431 h 352425"/>
                <a:gd name="connsiteX5" fmla="*/ 238125 w 483394"/>
                <a:gd name="connsiteY5" fmla="*/ 0 h 352425"/>
                <a:gd name="connsiteX6" fmla="*/ 438150 w 483394"/>
                <a:gd name="connsiteY6" fmla="*/ 247650 h 352425"/>
                <a:gd name="connsiteX7" fmla="*/ 483394 w 483394"/>
                <a:gd name="connsiteY7" fmla="*/ 316706 h 352425"/>
                <a:gd name="connsiteX8" fmla="*/ 428625 w 483394"/>
                <a:gd name="connsiteY8" fmla="*/ 352425 h 352425"/>
                <a:gd name="connsiteX9" fmla="*/ 340519 w 483394"/>
                <a:gd name="connsiteY9" fmla="*/ 228600 h 352425"/>
                <a:gd name="connsiteX10" fmla="*/ 242887 w 483394"/>
                <a:gd name="connsiteY10" fmla="*/ 111918 h 352425"/>
                <a:gd name="connsiteX11" fmla="*/ 166687 w 483394"/>
                <a:gd name="connsiteY11" fmla="*/ 152400 h 352425"/>
                <a:gd name="connsiteX12" fmla="*/ 40481 w 483394"/>
                <a:gd name="connsiteY12" fmla="*/ 219075 h 352425"/>
                <a:gd name="connsiteX13" fmla="*/ 0 w 483394"/>
                <a:gd name="connsiteY13" fmla="*/ 52387 h 352425"/>
                <a:gd name="connsiteX0" fmla="*/ 0 w 483394"/>
                <a:gd name="connsiteY0" fmla="*/ 52387 h 352425"/>
                <a:gd name="connsiteX1" fmla="*/ 104775 w 483394"/>
                <a:gd name="connsiteY1" fmla="*/ 69056 h 352425"/>
                <a:gd name="connsiteX2" fmla="*/ 130969 w 483394"/>
                <a:gd name="connsiteY2" fmla="*/ 73818 h 352425"/>
                <a:gd name="connsiteX3" fmla="*/ 166687 w 483394"/>
                <a:gd name="connsiteY3" fmla="*/ 64293 h 352425"/>
                <a:gd name="connsiteX4" fmla="*/ 219075 w 483394"/>
                <a:gd name="connsiteY4" fmla="*/ 21431 h 352425"/>
                <a:gd name="connsiteX5" fmla="*/ 238125 w 483394"/>
                <a:gd name="connsiteY5" fmla="*/ 0 h 352425"/>
                <a:gd name="connsiteX6" fmla="*/ 438150 w 483394"/>
                <a:gd name="connsiteY6" fmla="*/ 247650 h 352425"/>
                <a:gd name="connsiteX7" fmla="*/ 483394 w 483394"/>
                <a:gd name="connsiteY7" fmla="*/ 316706 h 352425"/>
                <a:gd name="connsiteX8" fmla="*/ 428625 w 483394"/>
                <a:gd name="connsiteY8" fmla="*/ 352425 h 352425"/>
                <a:gd name="connsiteX9" fmla="*/ 340519 w 483394"/>
                <a:gd name="connsiteY9" fmla="*/ 228600 h 352425"/>
                <a:gd name="connsiteX10" fmla="*/ 242887 w 483394"/>
                <a:gd name="connsiteY10" fmla="*/ 111918 h 352425"/>
                <a:gd name="connsiteX11" fmla="*/ 159543 w 483394"/>
                <a:gd name="connsiteY11" fmla="*/ 140493 h 352425"/>
                <a:gd name="connsiteX12" fmla="*/ 40481 w 483394"/>
                <a:gd name="connsiteY12" fmla="*/ 219075 h 352425"/>
                <a:gd name="connsiteX13" fmla="*/ 0 w 483394"/>
                <a:gd name="connsiteY13" fmla="*/ 52387 h 352425"/>
                <a:gd name="connsiteX0" fmla="*/ 0 w 483394"/>
                <a:gd name="connsiteY0" fmla="*/ 52387 h 352425"/>
                <a:gd name="connsiteX1" fmla="*/ 104775 w 483394"/>
                <a:gd name="connsiteY1" fmla="*/ 69056 h 352425"/>
                <a:gd name="connsiteX2" fmla="*/ 130969 w 483394"/>
                <a:gd name="connsiteY2" fmla="*/ 73818 h 352425"/>
                <a:gd name="connsiteX3" fmla="*/ 166687 w 483394"/>
                <a:gd name="connsiteY3" fmla="*/ 64293 h 352425"/>
                <a:gd name="connsiteX4" fmla="*/ 219075 w 483394"/>
                <a:gd name="connsiteY4" fmla="*/ 21431 h 352425"/>
                <a:gd name="connsiteX5" fmla="*/ 238125 w 483394"/>
                <a:gd name="connsiteY5" fmla="*/ 0 h 352425"/>
                <a:gd name="connsiteX6" fmla="*/ 438150 w 483394"/>
                <a:gd name="connsiteY6" fmla="*/ 247650 h 352425"/>
                <a:gd name="connsiteX7" fmla="*/ 483394 w 483394"/>
                <a:gd name="connsiteY7" fmla="*/ 316706 h 352425"/>
                <a:gd name="connsiteX8" fmla="*/ 428625 w 483394"/>
                <a:gd name="connsiteY8" fmla="*/ 352425 h 352425"/>
                <a:gd name="connsiteX9" fmla="*/ 340519 w 483394"/>
                <a:gd name="connsiteY9" fmla="*/ 228600 h 352425"/>
                <a:gd name="connsiteX10" fmla="*/ 242887 w 483394"/>
                <a:gd name="connsiteY10" fmla="*/ 111918 h 352425"/>
                <a:gd name="connsiteX11" fmla="*/ 159543 w 483394"/>
                <a:gd name="connsiteY11" fmla="*/ 140493 h 352425"/>
                <a:gd name="connsiteX12" fmla="*/ 47583 w 483394"/>
                <a:gd name="connsiteY12" fmla="*/ 233643 h 352425"/>
                <a:gd name="connsiteX13" fmla="*/ 0 w 483394"/>
                <a:gd name="connsiteY13" fmla="*/ 52387 h 352425"/>
                <a:gd name="connsiteX0" fmla="*/ 0 w 483394"/>
                <a:gd name="connsiteY0" fmla="*/ 52387 h 352425"/>
                <a:gd name="connsiteX1" fmla="*/ 104775 w 483394"/>
                <a:gd name="connsiteY1" fmla="*/ 69056 h 352425"/>
                <a:gd name="connsiteX2" fmla="*/ 130969 w 483394"/>
                <a:gd name="connsiteY2" fmla="*/ 73818 h 352425"/>
                <a:gd name="connsiteX3" fmla="*/ 166687 w 483394"/>
                <a:gd name="connsiteY3" fmla="*/ 64293 h 352425"/>
                <a:gd name="connsiteX4" fmla="*/ 219075 w 483394"/>
                <a:gd name="connsiteY4" fmla="*/ 21431 h 352425"/>
                <a:gd name="connsiteX5" fmla="*/ 238125 w 483394"/>
                <a:gd name="connsiteY5" fmla="*/ 0 h 352425"/>
                <a:gd name="connsiteX6" fmla="*/ 438150 w 483394"/>
                <a:gd name="connsiteY6" fmla="*/ 247650 h 352425"/>
                <a:gd name="connsiteX7" fmla="*/ 483394 w 483394"/>
                <a:gd name="connsiteY7" fmla="*/ 316706 h 352425"/>
                <a:gd name="connsiteX8" fmla="*/ 428625 w 483394"/>
                <a:gd name="connsiteY8" fmla="*/ 352425 h 352425"/>
                <a:gd name="connsiteX9" fmla="*/ 340519 w 483394"/>
                <a:gd name="connsiteY9" fmla="*/ 228600 h 352425"/>
                <a:gd name="connsiteX10" fmla="*/ 242887 w 483394"/>
                <a:gd name="connsiteY10" fmla="*/ 111918 h 352425"/>
                <a:gd name="connsiteX11" fmla="*/ 168421 w 483394"/>
                <a:gd name="connsiteY11" fmla="*/ 146320 h 352425"/>
                <a:gd name="connsiteX12" fmla="*/ 47583 w 483394"/>
                <a:gd name="connsiteY12" fmla="*/ 233643 h 352425"/>
                <a:gd name="connsiteX13" fmla="*/ 0 w 483394"/>
                <a:gd name="connsiteY13" fmla="*/ 52387 h 352425"/>
                <a:gd name="connsiteX0" fmla="*/ 0 w 483394"/>
                <a:gd name="connsiteY0" fmla="*/ 52387 h 352425"/>
                <a:gd name="connsiteX1" fmla="*/ 104775 w 483394"/>
                <a:gd name="connsiteY1" fmla="*/ 69056 h 352425"/>
                <a:gd name="connsiteX2" fmla="*/ 130969 w 483394"/>
                <a:gd name="connsiteY2" fmla="*/ 73818 h 352425"/>
                <a:gd name="connsiteX3" fmla="*/ 166687 w 483394"/>
                <a:gd name="connsiteY3" fmla="*/ 64293 h 352425"/>
                <a:gd name="connsiteX4" fmla="*/ 219075 w 483394"/>
                <a:gd name="connsiteY4" fmla="*/ 21431 h 352425"/>
                <a:gd name="connsiteX5" fmla="*/ 238125 w 483394"/>
                <a:gd name="connsiteY5" fmla="*/ 0 h 352425"/>
                <a:gd name="connsiteX6" fmla="*/ 438150 w 483394"/>
                <a:gd name="connsiteY6" fmla="*/ 247650 h 352425"/>
                <a:gd name="connsiteX7" fmla="*/ 483394 w 483394"/>
                <a:gd name="connsiteY7" fmla="*/ 316706 h 352425"/>
                <a:gd name="connsiteX8" fmla="*/ 428625 w 483394"/>
                <a:gd name="connsiteY8" fmla="*/ 352425 h 352425"/>
                <a:gd name="connsiteX9" fmla="*/ 340519 w 483394"/>
                <a:gd name="connsiteY9" fmla="*/ 228600 h 352425"/>
                <a:gd name="connsiteX10" fmla="*/ 249989 w 483394"/>
                <a:gd name="connsiteY10" fmla="*/ 120659 h 352425"/>
                <a:gd name="connsiteX11" fmla="*/ 168421 w 483394"/>
                <a:gd name="connsiteY11" fmla="*/ 146320 h 352425"/>
                <a:gd name="connsiteX12" fmla="*/ 47583 w 483394"/>
                <a:gd name="connsiteY12" fmla="*/ 233643 h 352425"/>
                <a:gd name="connsiteX13" fmla="*/ 0 w 483394"/>
                <a:gd name="connsiteY13" fmla="*/ 52387 h 352425"/>
                <a:gd name="connsiteX0" fmla="*/ 0 w 483394"/>
                <a:gd name="connsiteY0" fmla="*/ 52387 h 352425"/>
                <a:gd name="connsiteX1" fmla="*/ 104775 w 483394"/>
                <a:gd name="connsiteY1" fmla="*/ 69056 h 352425"/>
                <a:gd name="connsiteX2" fmla="*/ 130969 w 483394"/>
                <a:gd name="connsiteY2" fmla="*/ 73818 h 352425"/>
                <a:gd name="connsiteX3" fmla="*/ 166687 w 483394"/>
                <a:gd name="connsiteY3" fmla="*/ 64293 h 352425"/>
                <a:gd name="connsiteX4" fmla="*/ 219075 w 483394"/>
                <a:gd name="connsiteY4" fmla="*/ 21431 h 352425"/>
                <a:gd name="connsiteX5" fmla="*/ 238125 w 483394"/>
                <a:gd name="connsiteY5" fmla="*/ 0 h 352425"/>
                <a:gd name="connsiteX6" fmla="*/ 438150 w 483394"/>
                <a:gd name="connsiteY6" fmla="*/ 247650 h 352425"/>
                <a:gd name="connsiteX7" fmla="*/ 483394 w 483394"/>
                <a:gd name="connsiteY7" fmla="*/ 316706 h 352425"/>
                <a:gd name="connsiteX8" fmla="*/ 428625 w 483394"/>
                <a:gd name="connsiteY8" fmla="*/ 352425 h 352425"/>
                <a:gd name="connsiteX9" fmla="*/ 322763 w 483394"/>
                <a:gd name="connsiteY9" fmla="*/ 238798 h 352425"/>
                <a:gd name="connsiteX10" fmla="*/ 249989 w 483394"/>
                <a:gd name="connsiteY10" fmla="*/ 120659 h 352425"/>
                <a:gd name="connsiteX11" fmla="*/ 168421 w 483394"/>
                <a:gd name="connsiteY11" fmla="*/ 146320 h 352425"/>
                <a:gd name="connsiteX12" fmla="*/ 47583 w 483394"/>
                <a:gd name="connsiteY12" fmla="*/ 233643 h 352425"/>
                <a:gd name="connsiteX13" fmla="*/ 0 w 483394"/>
                <a:gd name="connsiteY13" fmla="*/ 52387 h 352425"/>
                <a:gd name="connsiteX0" fmla="*/ 0 w 483394"/>
                <a:gd name="connsiteY0" fmla="*/ 52387 h 358252"/>
                <a:gd name="connsiteX1" fmla="*/ 104775 w 483394"/>
                <a:gd name="connsiteY1" fmla="*/ 69056 h 358252"/>
                <a:gd name="connsiteX2" fmla="*/ 130969 w 483394"/>
                <a:gd name="connsiteY2" fmla="*/ 73818 h 358252"/>
                <a:gd name="connsiteX3" fmla="*/ 166687 w 483394"/>
                <a:gd name="connsiteY3" fmla="*/ 64293 h 358252"/>
                <a:gd name="connsiteX4" fmla="*/ 219075 w 483394"/>
                <a:gd name="connsiteY4" fmla="*/ 21431 h 358252"/>
                <a:gd name="connsiteX5" fmla="*/ 238125 w 483394"/>
                <a:gd name="connsiteY5" fmla="*/ 0 h 358252"/>
                <a:gd name="connsiteX6" fmla="*/ 438150 w 483394"/>
                <a:gd name="connsiteY6" fmla="*/ 247650 h 358252"/>
                <a:gd name="connsiteX7" fmla="*/ 483394 w 483394"/>
                <a:gd name="connsiteY7" fmla="*/ 316706 h 358252"/>
                <a:gd name="connsiteX8" fmla="*/ 407318 w 483394"/>
                <a:gd name="connsiteY8" fmla="*/ 358252 h 358252"/>
                <a:gd name="connsiteX9" fmla="*/ 322763 w 483394"/>
                <a:gd name="connsiteY9" fmla="*/ 238798 h 358252"/>
                <a:gd name="connsiteX10" fmla="*/ 249989 w 483394"/>
                <a:gd name="connsiteY10" fmla="*/ 120659 h 358252"/>
                <a:gd name="connsiteX11" fmla="*/ 168421 w 483394"/>
                <a:gd name="connsiteY11" fmla="*/ 146320 h 358252"/>
                <a:gd name="connsiteX12" fmla="*/ 47583 w 483394"/>
                <a:gd name="connsiteY12" fmla="*/ 233643 h 358252"/>
                <a:gd name="connsiteX13" fmla="*/ 0 w 483394"/>
                <a:gd name="connsiteY13" fmla="*/ 52387 h 358252"/>
                <a:gd name="connsiteX0" fmla="*/ 0 w 483394"/>
                <a:gd name="connsiteY0" fmla="*/ 52387 h 358252"/>
                <a:gd name="connsiteX1" fmla="*/ 104775 w 483394"/>
                <a:gd name="connsiteY1" fmla="*/ 69056 h 358252"/>
                <a:gd name="connsiteX2" fmla="*/ 130969 w 483394"/>
                <a:gd name="connsiteY2" fmla="*/ 73818 h 358252"/>
                <a:gd name="connsiteX3" fmla="*/ 166687 w 483394"/>
                <a:gd name="connsiteY3" fmla="*/ 64293 h 358252"/>
                <a:gd name="connsiteX4" fmla="*/ 219075 w 483394"/>
                <a:gd name="connsiteY4" fmla="*/ 21431 h 358252"/>
                <a:gd name="connsiteX5" fmla="*/ 238125 w 483394"/>
                <a:gd name="connsiteY5" fmla="*/ 0 h 358252"/>
                <a:gd name="connsiteX6" fmla="*/ 438150 w 483394"/>
                <a:gd name="connsiteY6" fmla="*/ 247650 h 358252"/>
                <a:gd name="connsiteX7" fmla="*/ 483394 w 483394"/>
                <a:gd name="connsiteY7" fmla="*/ 316706 h 358252"/>
                <a:gd name="connsiteX8" fmla="*/ 407318 w 483394"/>
                <a:gd name="connsiteY8" fmla="*/ 358252 h 358252"/>
                <a:gd name="connsiteX9" fmla="*/ 322763 w 483394"/>
                <a:gd name="connsiteY9" fmla="*/ 238798 h 358252"/>
                <a:gd name="connsiteX10" fmla="*/ 239336 w 483394"/>
                <a:gd name="connsiteY10" fmla="*/ 125030 h 358252"/>
                <a:gd name="connsiteX11" fmla="*/ 168421 w 483394"/>
                <a:gd name="connsiteY11" fmla="*/ 146320 h 358252"/>
                <a:gd name="connsiteX12" fmla="*/ 47583 w 483394"/>
                <a:gd name="connsiteY12" fmla="*/ 233643 h 358252"/>
                <a:gd name="connsiteX13" fmla="*/ 0 w 483394"/>
                <a:gd name="connsiteY13" fmla="*/ 52387 h 35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3394" h="358252">
                  <a:moveTo>
                    <a:pt x="0" y="52387"/>
                  </a:moveTo>
                  <a:lnTo>
                    <a:pt x="104775" y="69056"/>
                  </a:lnTo>
                  <a:lnTo>
                    <a:pt x="130969" y="73818"/>
                  </a:lnTo>
                  <a:lnTo>
                    <a:pt x="166687" y="64293"/>
                  </a:lnTo>
                  <a:lnTo>
                    <a:pt x="219075" y="21431"/>
                  </a:lnTo>
                  <a:lnTo>
                    <a:pt x="238125" y="0"/>
                  </a:lnTo>
                  <a:cubicBezTo>
                    <a:pt x="304800" y="82550"/>
                    <a:pt x="364331" y="148432"/>
                    <a:pt x="438150" y="247650"/>
                  </a:cubicBezTo>
                  <a:lnTo>
                    <a:pt x="483394" y="316706"/>
                  </a:lnTo>
                  <a:lnTo>
                    <a:pt x="407318" y="358252"/>
                  </a:lnTo>
                  <a:cubicBezTo>
                    <a:pt x="376362" y="319358"/>
                    <a:pt x="353719" y="277692"/>
                    <a:pt x="322763" y="238798"/>
                  </a:cubicBezTo>
                  <a:lnTo>
                    <a:pt x="239336" y="125030"/>
                  </a:lnTo>
                  <a:lnTo>
                    <a:pt x="168421" y="146320"/>
                  </a:lnTo>
                  <a:lnTo>
                    <a:pt x="47583" y="233643"/>
                  </a:lnTo>
                  <a:lnTo>
                    <a:pt x="0" y="5238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사다리꼴 80"/>
          <p:cNvSpPr/>
          <p:nvPr/>
        </p:nvSpPr>
        <p:spPr>
          <a:xfrm>
            <a:off x="3839623" y="4216679"/>
            <a:ext cx="1019683" cy="221629"/>
          </a:xfrm>
          <a:custGeom>
            <a:avLst/>
            <a:gdLst>
              <a:gd name="connsiteX0" fmla="*/ 0 w 1224136"/>
              <a:gd name="connsiteY0" fmla="*/ 267406 h 267406"/>
              <a:gd name="connsiteX1" fmla="*/ 66852 w 1224136"/>
              <a:gd name="connsiteY1" fmla="*/ 0 h 267406"/>
              <a:gd name="connsiteX2" fmla="*/ 1157285 w 1224136"/>
              <a:gd name="connsiteY2" fmla="*/ 0 h 267406"/>
              <a:gd name="connsiteX3" fmla="*/ 1224136 w 1224136"/>
              <a:gd name="connsiteY3" fmla="*/ 267406 h 267406"/>
              <a:gd name="connsiteX4" fmla="*/ 0 w 1224136"/>
              <a:gd name="connsiteY4" fmla="*/ 267406 h 267406"/>
              <a:gd name="connsiteX0" fmla="*/ 0 w 1224136"/>
              <a:gd name="connsiteY0" fmla="*/ 267406 h 267406"/>
              <a:gd name="connsiteX1" fmla="*/ 66852 w 1224136"/>
              <a:gd name="connsiteY1" fmla="*/ 0 h 267406"/>
              <a:gd name="connsiteX2" fmla="*/ 1157285 w 1224136"/>
              <a:gd name="connsiteY2" fmla="*/ 0 h 267406"/>
              <a:gd name="connsiteX3" fmla="*/ 1222077 w 1224136"/>
              <a:gd name="connsiteY3" fmla="*/ 230733 h 267406"/>
              <a:gd name="connsiteX4" fmla="*/ 1224136 w 1224136"/>
              <a:gd name="connsiteY4" fmla="*/ 267406 h 267406"/>
              <a:gd name="connsiteX5" fmla="*/ 0 w 1224136"/>
              <a:gd name="connsiteY5" fmla="*/ 267406 h 267406"/>
              <a:gd name="connsiteX0" fmla="*/ 0 w 1222077"/>
              <a:gd name="connsiteY0" fmla="*/ 267406 h 269787"/>
              <a:gd name="connsiteX1" fmla="*/ 66852 w 1222077"/>
              <a:gd name="connsiteY1" fmla="*/ 0 h 269787"/>
              <a:gd name="connsiteX2" fmla="*/ 1157285 w 1222077"/>
              <a:gd name="connsiteY2" fmla="*/ 0 h 269787"/>
              <a:gd name="connsiteX3" fmla="*/ 1222077 w 1222077"/>
              <a:gd name="connsiteY3" fmla="*/ 230733 h 269787"/>
              <a:gd name="connsiteX4" fmla="*/ 1197942 w 1222077"/>
              <a:gd name="connsiteY4" fmla="*/ 269787 h 269787"/>
              <a:gd name="connsiteX5" fmla="*/ 0 w 1222077"/>
              <a:gd name="connsiteY5" fmla="*/ 267406 h 269787"/>
              <a:gd name="connsiteX0" fmla="*/ 300 w 1222377"/>
              <a:gd name="connsiteY0" fmla="*/ 267406 h 269787"/>
              <a:gd name="connsiteX1" fmla="*/ 797 w 1222377"/>
              <a:gd name="connsiteY1" fmla="*/ 221208 h 269787"/>
              <a:gd name="connsiteX2" fmla="*/ 67152 w 1222377"/>
              <a:gd name="connsiteY2" fmla="*/ 0 h 269787"/>
              <a:gd name="connsiteX3" fmla="*/ 1157585 w 1222377"/>
              <a:gd name="connsiteY3" fmla="*/ 0 h 269787"/>
              <a:gd name="connsiteX4" fmla="*/ 1222377 w 1222377"/>
              <a:gd name="connsiteY4" fmla="*/ 230733 h 269787"/>
              <a:gd name="connsiteX5" fmla="*/ 1198242 w 1222377"/>
              <a:gd name="connsiteY5" fmla="*/ 269787 h 269787"/>
              <a:gd name="connsiteX6" fmla="*/ 300 w 1222377"/>
              <a:gd name="connsiteY6" fmla="*/ 267406 h 269787"/>
              <a:gd name="connsiteX0" fmla="*/ 4708 w 1226785"/>
              <a:gd name="connsiteY0" fmla="*/ 267406 h 269787"/>
              <a:gd name="connsiteX1" fmla="*/ 443 w 1226785"/>
              <a:gd name="connsiteY1" fmla="*/ 202158 h 269787"/>
              <a:gd name="connsiteX2" fmla="*/ 71560 w 1226785"/>
              <a:gd name="connsiteY2" fmla="*/ 0 h 269787"/>
              <a:gd name="connsiteX3" fmla="*/ 1161993 w 1226785"/>
              <a:gd name="connsiteY3" fmla="*/ 0 h 269787"/>
              <a:gd name="connsiteX4" fmla="*/ 1226785 w 1226785"/>
              <a:gd name="connsiteY4" fmla="*/ 230733 h 269787"/>
              <a:gd name="connsiteX5" fmla="*/ 1202650 w 1226785"/>
              <a:gd name="connsiteY5" fmla="*/ 269787 h 269787"/>
              <a:gd name="connsiteX6" fmla="*/ 4708 w 1226785"/>
              <a:gd name="connsiteY6" fmla="*/ 267406 h 269787"/>
              <a:gd name="connsiteX0" fmla="*/ 25846 w 1226492"/>
              <a:gd name="connsiteY0" fmla="*/ 265024 h 269787"/>
              <a:gd name="connsiteX1" fmla="*/ 150 w 1226492"/>
              <a:gd name="connsiteY1" fmla="*/ 202158 h 269787"/>
              <a:gd name="connsiteX2" fmla="*/ 71267 w 1226492"/>
              <a:gd name="connsiteY2" fmla="*/ 0 h 269787"/>
              <a:gd name="connsiteX3" fmla="*/ 1161700 w 1226492"/>
              <a:gd name="connsiteY3" fmla="*/ 0 h 269787"/>
              <a:gd name="connsiteX4" fmla="*/ 1226492 w 1226492"/>
              <a:gd name="connsiteY4" fmla="*/ 230733 h 269787"/>
              <a:gd name="connsiteX5" fmla="*/ 1202357 w 1226492"/>
              <a:gd name="connsiteY5" fmla="*/ 269787 h 269787"/>
              <a:gd name="connsiteX6" fmla="*/ 25846 w 1226492"/>
              <a:gd name="connsiteY6" fmla="*/ 265024 h 269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6492" h="269787">
                <a:moveTo>
                  <a:pt x="25846" y="265024"/>
                </a:moveTo>
                <a:cubicBezTo>
                  <a:pt x="28393" y="249625"/>
                  <a:pt x="-2397" y="217557"/>
                  <a:pt x="150" y="202158"/>
                </a:cubicBezTo>
                <a:lnTo>
                  <a:pt x="71267" y="0"/>
                </a:lnTo>
                <a:lnTo>
                  <a:pt x="1161700" y="0"/>
                </a:lnTo>
                <a:cubicBezTo>
                  <a:pt x="1184091" y="85642"/>
                  <a:pt x="1204101" y="145091"/>
                  <a:pt x="1226492" y="230733"/>
                </a:cubicBezTo>
                <a:lnTo>
                  <a:pt x="1202357" y="269787"/>
                </a:lnTo>
                <a:lnTo>
                  <a:pt x="25846" y="26502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다리꼴 85"/>
          <p:cNvSpPr/>
          <p:nvPr/>
        </p:nvSpPr>
        <p:spPr>
          <a:xfrm>
            <a:off x="3910828" y="4020306"/>
            <a:ext cx="886715" cy="174855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다리꼴 86"/>
          <p:cNvSpPr/>
          <p:nvPr/>
        </p:nvSpPr>
        <p:spPr>
          <a:xfrm>
            <a:off x="3966124" y="3823284"/>
            <a:ext cx="770962" cy="174855"/>
          </a:xfrm>
          <a:prstGeom prst="trapezoi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1" name="TextBox 1070"/>
          <p:cNvSpPr txBox="1"/>
          <p:nvPr/>
        </p:nvSpPr>
        <p:spPr>
          <a:xfrm>
            <a:off x="3635896" y="2241560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sunriver" pitchFamily="66" charset="0"/>
              </a:rPr>
              <a:t>… LOADING …</a:t>
            </a:r>
            <a:endParaRPr lang="ko-KR" altLang="en-US" dirty="0">
              <a:latin typeface="sunriver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8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285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repeatCount="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8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" grpId="0" animBg="1"/>
      <p:bldP spid="1065" grpId="1" animBg="1"/>
      <p:bldP spid="81" grpId="0" animBg="1"/>
      <p:bldP spid="86" grpId="0" animBg="1"/>
      <p:bldP spid="87" grpId="0" animBg="1"/>
      <p:bldP spid="10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2659" y="95111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역할분담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7704" y="2276872"/>
            <a:ext cx="6912768" cy="10714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mtClean="0">
                <a:latin typeface="HY강B" pitchFamily="18" charset="-127"/>
                <a:ea typeface="HY강B" pitchFamily="18" charset="-127"/>
              </a:rPr>
              <a:t>   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496" y="3636313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최재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훈</a:t>
            </a:r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(25)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0" name="Picture 3" descr="C:\Users\Administrator\Desktop\IMG_8843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2" y="2132856"/>
            <a:ext cx="1079500" cy="1438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-36512" y="5940569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이병근</a:t>
            </a:r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(25)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4" name="Picture 2" descr="C:\Users\Administrator\Desktop\이병근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93096"/>
            <a:ext cx="1134127" cy="15121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내용 개체 틀 2"/>
          <p:cNvSpPr txBox="1">
            <a:spLocks/>
          </p:cNvSpPr>
          <p:nvPr/>
        </p:nvSpPr>
        <p:spPr>
          <a:xfrm>
            <a:off x="2123728" y="2575255"/>
            <a:ext cx="6706901" cy="63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View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디자인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( JSP / CSS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설계명세서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작업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),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사진 편집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907704" y="4415626"/>
            <a:ext cx="6912768" cy="10714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mtClean="0">
                <a:latin typeface="HY강B" pitchFamily="18" charset="-127"/>
                <a:ea typeface="HY강B" pitchFamily="18" charset="-127"/>
              </a:rPr>
              <a:t>   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2123728" y="4694947"/>
            <a:ext cx="6706901" cy="63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로그인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View 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문서관리 및 프로젝트 관련된 자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료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검색 </a:t>
            </a:r>
          </a:p>
        </p:txBody>
      </p:sp>
    </p:spTree>
    <p:extLst>
      <p:ext uri="{BB962C8B-B14F-4D97-AF65-F5344CB8AC3E}">
        <p14:creationId xmlns:p14="http://schemas.microsoft.com/office/powerpoint/2010/main" val="397847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23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‘~10/0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3648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784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51920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6056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00192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" name="그룹 25"/>
          <p:cNvGrpSpPr/>
          <p:nvPr/>
        </p:nvGrpSpPr>
        <p:grpSpPr>
          <a:xfrm>
            <a:off x="467544" y="2352970"/>
            <a:ext cx="398615" cy="296416"/>
            <a:chOff x="789009" y="1196752"/>
            <a:chExt cx="398615" cy="296416"/>
          </a:xfrm>
        </p:grpSpPr>
        <p:sp>
          <p:nvSpPr>
            <p:cNvPr id="13" name="이등변 삼각형 12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64296" y="385175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9/20~10/0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5662" y="4035499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Project Plan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54514" y="4598538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프로젝트 구상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7190" y="5013401"/>
            <a:ext cx="2994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웹의 다양한 동적 기술을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보여줄수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있는 프로젝트 내용 상의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08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7900" y="68033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3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87" y="2867482"/>
            <a:ext cx="2367649" cy="18576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iyoung\Downloads\이미지 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4576" y="3501008"/>
            <a:ext cx="2576463" cy="18359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C:\Users\jiyoung\Downloads\이미지 1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2688" y="4293096"/>
            <a:ext cx="2586832" cy="18210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7613025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75986" y="3861048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10/1~4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560" y="4035499"/>
            <a:ext cx="3408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DB Table Decide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0514" y="4598538"/>
            <a:ext cx="3799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테이블 구성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역할 분배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5013401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테이블 구성요소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팀 역할분배 결정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7900" y="68033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8" name="Picture 6" descr="C:\Users\jiyoung\Downloads\wevvwevev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924944"/>
            <a:ext cx="3024336" cy="1800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 descr="C:\Users\jiyoung\Downloads\tyutyutyuty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3933056"/>
            <a:ext cx="3168352" cy="20283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-23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3648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76056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0192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1725113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613025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07923" y="386104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5~7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7809" y="4035499"/>
            <a:ext cx="311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Main Template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63618" y="4598538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메인 템플릿 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547" y="5013401"/>
            <a:ext cx="3153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메인 템플릿 구상 및 간단한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구현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7900" y="68033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2" name="Picture 5" descr="C:\Users\Administrator\Desktop\adfasd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924944"/>
            <a:ext cx="3096344" cy="22322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iyoung\Downloads\sdfsfsfsfdsvsdf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3717032"/>
            <a:ext cx="2808312" cy="24266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-23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3648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76056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0192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3021257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13025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83768" y="386104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8~12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043" y="4035499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0173" y="4598538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684" y="5013401"/>
            <a:ext cx="2653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로그인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회원정보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관리자페이지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7900" y="68033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2" name="Picture 2" descr="C:\Users\jiyoung\Downloads\이미지 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996952"/>
            <a:ext cx="3434481" cy="1940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3" name="Picture 3" descr="C:\Users\jiyoung\Downloads\이미지 1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3717032"/>
            <a:ext cx="2952328" cy="2381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-23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3648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76056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0192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4211960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13025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0524" y="38610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13~15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6043" y="4035499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0173" y="4598538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50568" y="5013401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영화정보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리뷰게시판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예매기능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7900" y="68033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2" name="Picture 2" descr="C:\Users\jiyoung\Downloads\이미지 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996952"/>
            <a:ext cx="3434481" cy="1940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6" name="Picture 2" descr="C:\Users\jiyoung\Downloads\이미지 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3645024"/>
            <a:ext cx="3024336" cy="25641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-23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3648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76056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0192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5541537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13025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0432" y="386104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16~17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5635" y="4035499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CSS &amp; detail up</a:t>
            </a:r>
            <a:endParaRPr lang="ko-KR" altLang="en-US" sz="36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3600" dirty="0" smtClean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949" y="4598538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2400" dirty="0" smtClean="0">
                <a:latin typeface="HY강B" pitchFamily="18" charset="-127"/>
                <a:ea typeface="HY강B" pitchFamily="18" charset="-127"/>
              </a:rPr>
              <a:t>적용 및 세부작업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748" y="5013401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수정 및 버그 수정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전체적인 밸런스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7900" y="68033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2" name="Picture 2" descr="C:\Users\jiyoung\Downloads\이미지 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996952"/>
            <a:ext cx="3434481" cy="1940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0" name="Picture 2" descr="C:\Users\jiyoung\Downloads\wewgwgwgwe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3645024"/>
            <a:ext cx="2808312" cy="25251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-23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3648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76056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0192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6765673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-27181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13025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0432" y="386104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HY강B" pitchFamily="18" charset="-127"/>
                <a:ea typeface="HY강B" pitchFamily="18" charset="-127"/>
              </a:rPr>
              <a:t>  11/4~8</a:t>
            </a:r>
            <a:r>
              <a:rPr lang="ko-KR" altLang="en-US" smtClean="0">
                <a:latin typeface="HY강B" pitchFamily="18" charset="-127"/>
                <a:ea typeface="HY강B" pitchFamily="18" charset="-127"/>
              </a:rPr>
              <a:t>일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4035499"/>
            <a:ext cx="402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mtClean="0">
                <a:latin typeface="HY강B" pitchFamily="18" charset="-127"/>
                <a:ea typeface="HY강B" pitchFamily="18" charset="-127"/>
              </a:rPr>
              <a:t>Spring Framework 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111" y="4598538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HY강B" pitchFamily="18" charset="-127"/>
                <a:ea typeface="HY강B" pitchFamily="18" charset="-127"/>
              </a:rPr>
              <a:t>Spring &amp; mybatis </a:t>
            </a:r>
            <a:r>
              <a:rPr lang="ko-KR" altLang="en-US" sz="2400" smtClean="0">
                <a:latin typeface="HY강B" pitchFamily="18" charset="-127"/>
                <a:ea typeface="HY강B" pitchFamily="18" charset="-127"/>
              </a:rPr>
              <a:t>적용</a:t>
            </a:r>
            <a:endParaRPr lang="ko-KR" altLang="en-US" sz="2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0690" y="5013401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기존의 </a:t>
            </a: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MVC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를 스프링 </a:t>
            </a: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MVC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로 변환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7900" y="68033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2" name="Picture 2" descr="C:\Users\jiyoung\Downloads\이미지 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996952"/>
            <a:ext cx="3434481" cy="1940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-23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3648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76056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0192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8061817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-35496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613025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sadfsdfsadfsfs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08" y="4334729"/>
            <a:ext cx="1955168" cy="11333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9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6"/>
          <p:cNvGrpSpPr/>
          <p:nvPr/>
        </p:nvGrpSpPr>
        <p:grpSpPr>
          <a:xfrm>
            <a:off x="827584" y="1556792"/>
            <a:ext cx="1569773" cy="1730386"/>
            <a:chOff x="965719" y="4134874"/>
            <a:chExt cx="2244544" cy="2463158"/>
          </a:xfrm>
          <a:noFill/>
        </p:grpSpPr>
        <p:sp>
          <p:nvSpPr>
            <p:cNvPr id="58" name="직사각형 57"/>
            <p:cNvSpPr/>
            <p:nvPr/>
          </p:nvSpPr>
          <p:spPr>
            <a:xfrm>
              <a:off x="969058" y="4522568"/>
              <a:ext cx="2240304" cy="2075464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65719" y="4134874"/>
              <a:ext cx="2244544" cy="38027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BOARD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6" name="그룹 59"/>
          <p:cNvGrpSpPr/>
          <p:nvPr/>
        </p:nvGrpSpPr>
        <p:grpSpPr>
          <a:xfrm>
            <a:off x="4951110" y="1556792"/>
            <a:ext cx="1568116" cy="1726118"/>
            <a:chOff x="3854825" y="1210217"/>
            <a:chExt cx="1927412" cy="2196353"/>
          </a:xfrm>
          <a:noFill/>
        </p:grpSpPr>
        <p:sp>
          <p:nvSpPr>
            <p:cNvPr id="59" name="직사각형 58"/>
            <p:cNvSpPr/>
            <p:nvPr/>
          </p:nvSpPr>
          <p:spPr>
            <a:xfrm>
              <a:off x="3854826" y="1519851"/>
              <a:ext cx="1927411" cy="188671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54825" y="1210217"/>
              <a:ext cx="1927411" cy="31859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RESERV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8" name="그룹 61"/>
          <p:cNvGrpSpPr/>
          <p:nvPr/>
        </p:nvGrpSpPr>
        <p:grpSpPr>
          <a:xfrm>
            <a:off x="6921031" y="1556792"/>
            <a:ext cx="1522943" cy="1584176"/>
            <a:chOff x="6077762" y="658224"/>
            <a:chExt cx="2026332" cy="2273234"/>
          </a:xfrm>
          <a:noFill/>
        </p:grpSpPr>
        <p:sp>
          <p:nvSpPr>
            <p:cNvPr id="61" name="직사각형 60"/>
            <p:cNvSpPr/>
            <p:nvPr/>
          </p:nvSpPr>
          <p:spPr>
            <a:xfrm>
              <a:off x="6080818" y="1079687"/>
              <a:ext cx="2014311" cy="185177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077762" y="658224"/>
              <a:ext cx="2026332" cy="421464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MEMBER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9" name="그룹 16"/>
          <p:cNvGrpSpPr/>
          <p:nvPr/>
        </p:nvGrpSpPr>
        <p:grpSpPr>
          <a:xfrm>
            <a:off x="2816575" y="1556793"/>
            <a:ext cx="1653359" cy="1730385"/>
            <a:chOff x="704849" y="1397543"/>
            <a:chExt cx="2271064" cy="2183235"/>
          </a:xfrm>
          <a:noFill/>
        </p:grpSpPr>
        <p:sp>
          <p:nvSpPr>
            <p:cNvPr id="16" name="직사각형 15"/>
            <p:cNvSpPr/>
            <p:nvPr/>
          </p:nvSpPr>
          <p:spPr>
            <a:xfrm>
              <a:off x="704849" y="1803067"/>
              <a:ext cx="2271064" cy="177771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04849" y="1397543"/>
              <a:ext cx="2271064" cy="398303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MOVIE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6077300" y="3802516"/>
            <a:ext cx="1591044" cy="11386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074644" y="3501008"/>
            <a:ext cx="1593700" cy="30150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CINE_TIME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1" name="그룹 1027"/>
          <p:cNvGrpSpPr/>
          <p:nvPr/>
        </p:nvGrpSpPr>
        <p:grpSpPr>
          <a:xfrm>
            <a:off x="3949639" y="3505201"/>
            <a:ext cx="1604555" cy="1326107"/>
            <a:chOff x="6525526" y="2758524"/>
            <a:chExt cx="2053713" cy="1735206"/>
          </a:xfrm>
          <a:noFill/>
        </p:grpSpPr>
        <p:sp>
          <p:nvSpPr>
            <p:cNvPr id="1024" name="직사각형 1023"/>
            <p:cNvSpPr/>
            <p:nvPr/>
          </p:nvSpPr>
          <p:spPr>
            <a:xfrm>
              <a:off x="6525526" y="3094552"/>
              <a:ext cx="2053713" cy="139917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526198" y="2758524"/>
              <a:ext cx="2053040" cy="34151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THEATER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pic>
        <p:nvPicPr>
          <p:cNvPr id="1026" name="Picture 2" descr="C:\Users\Administrator\Desktop\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09113"/>
            <a:ext cx="1440988" cy="128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Administrator\Desktop\cin t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308" y="3861050"/>
            <a:ext cx="1453545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reserv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34486"/>
            <a:ext cx="1477828" cy="143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memb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846" y="1875169"/>
            <a:ext cx="1388509" cy="122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theat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42" y="3820515"/>
            <a:ext cx="1413788" cy="90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4" name="꺾인 연결선 1033"/>
          <p:cNvCxnSpPr/>
          <p:nvPr/>
        </p:nvCxnSpPr>
        <p:spPr>
          <a:xfrm>
            <a:off x="4400751" y="2132856"/>
            <a:ext cx="603297" cy="72008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6" name="꺾인 연결선 1045"/>
          <p:cNvCxnSpPr/>
          <p:nvPr/>
        </p:nvCxnSpPr>
        <p:spPr>
          <a:xfrm flipV="1">
            <a:off x="6443351" y="1987168"/>
            <a:ext cx="531289" cy="207722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32659" y="951111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( 1. DB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구축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77" name="꺾인 연결선 76"/>
          <p:cNvCxnSpPr/>
          <p:nvPr/>
        </p:nvCxnSpPr>
        <p:spPr>
          <a:xfrm>
            <a:off x="2267744" y="2060848"/>
            <a:ext cx="603297" cy="72008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5482186" y="3933056"/>
            <a:ext cx="648072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 smtClean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구축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060822" y="515719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가장 먼저 요구분석을 통해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구축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설계해 놓은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의 속성들을 변경하지 않기 위해 많은 노력을 기울임</a:t>
            </a: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7170" name="Picture 2" descr="C:\Users\Administrator\Desktop\bnujnbjbnjunbujnbujbnujbnjub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16" y="1880988"/>
            <a:ext cx="1598893" cy="138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1931893" y="3918897"/>
            <a:ext cx="1591044" cy="70660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Administrator\Desktop\bn,knmk,nnmkk,nk,m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08" y="3922811"/>
            <a:ext cx="1518366" cy="69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929237" y="3631550"/>
            <a:ext cx="1593700" cy="30150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CINE_TIME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48" name="꺾인 연결선 47"/>
          <p:cNvCxnSpPr/>
          <p:nvPr/>
        </p:nvCxnSpPr>
        <p:spPr>
          <a:xfrm flipV="1">
            <a:off x="3257009" y="3894237"/>
            <a:ext cx="818033" cy="154260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9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/>
          <p:cNvSpPr txBox="1">
            <a:spLocks/>
          </p:cNvSpPr>
          <p:nvPr/>
        </p:nvSpPr>
        <p:spPr>
          <a:xfrm>
            <a:off x="250830" y="1684900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기능에 따른 </a:t>
            </a:r>
            <a:endParaRPr lang="en-US" altLang="ko-KR" sz="1800" b="1" dirty="0" smtClean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  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패키지 구분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2262700" y="1587501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Model , View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Controller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에 따른 패키지 생성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en-US" altLang="ko-KR" sz="1800" dirty="0" err="1" smtClean="0">
                <a:latin typeface="HY강B" pitchFamily="18" charset="-127"/>
                <a:ea typeface="HY강B" pitchFamily="18" charset="-127"/>
              </a:rPr>
              <a:t>Servlet,Class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Model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에 따른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View (JSP)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개발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오픈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를 이용해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View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에 적용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wqrwqrwqrewqereqw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2" y="3538941"/>
            <a:ext cx="2230908" cy="23162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783" y="6034479"/>
            <a:ext cx="139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Servlet 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7" name="Picture 3" descr="C:\Users\Administrator\Desktop\wfewefwetgfd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394" y="3527071"/>
            <a:ext cx="2276475" cy="23162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2929654" y="4401637"/>
            <a:ext cx="376518" cy="513449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888397" y="6027254"/>
            <a:ext cx="169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View(JSP) 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개발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6144656" y="4389284"/>
            <a:ext cx="376518" cy="513449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Administrator\Desktop\sajeuneuv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632" y="3530860"/>
            <a:ext cx="1992070" cy="22429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934415" y="6015158"/>
            <a:ext cx="169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    CSS </a:t>
            </a:r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적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3568" y="951111"/>
            <a:ext cx="321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2.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MVC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Command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코드 개발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2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907704" y="2543678"/>
            <a:ext cx="56637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CGB</a:t>
            </a:r>
            <a:r>
              <a:rPr lang="en-US" altLang="ko-KR" sz="7200" dirty="0" smtClean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 Cinema</a:t>
            </a:r>
            <a:endParaRPr lang="ko-KR" altLang="en-US" sz="7200" dirty="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4816599" y="386104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강B" pitchFamily="18" charset="-127"/>
                <a:ea typeface="HY강B" pitchFamily="18" charset="-127"/>
              </a:rPr>
              <a:t>Project started since 2013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95079" y="2497186"/>
            <a:ext cx="489870" cy="26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20253119">
            <a:off x="4761878" y="2322339"/>
            <a:ext cx="481179" cy="86247"/>
            <a:chOff x="4058010" y="1430028"/>
            <a:chExt cx="792088" cy="167026"/>
          </a:xfrm>
        </p:grpSpPr>
        <p:sp>
          <p:nvSpPr>
            <p:cNvPr id="7" name="직사각형 6"/>
            <p:cNvSpPr/>
            <p:nvPr/>
          </p:nvSpPr>
          <p:spPr>
            <a:xfrm>
              <a:off x="4058010" y="1439198"/>
              <a:ext cx="792088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211960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364602" y="145303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525870" y="143002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692522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955329" y="2209056"/>
            <a:ext cx="28264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mtClean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SPEC Team</a:t>
            </a:r>
            <a:endParaRPr lang="ko-KR" altLang="en-US" sz="440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  <a:p>
            <a:endParaRPr lang="ko-KR" altLang="en-US" sz="4400" dirty="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79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360144" y="1603616"/>
            <a:ext cx="2362193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Spring </a:t>
            </a: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MVC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325183" y="1515010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smtClean="0">
                <a:latin typeface="HY강B" pitchFamily="18" charset="-127"/>
                <a:ea typeface="HY강B" pitchFamily="18" charset="-127"/>
              </a:rPr>
              <a:t>기존의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소스코드에서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MVC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패턴을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적용시킴</a:t>
            </a: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475950" y="2420888"/>
            <a:ext cx="2037689" cy="31216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7544" y="5689365"/>
            <a:ext cx="2058676" cy="3319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71950" y="2852936"/>
            <a:ext cx="167258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Http </a:t>
            </a:r>
            <a:r>
              <a:rPr lang="ko-KR" altLang="en-US" sz="1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요청받음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1216" y="3356992"/>
            <a:ext cx="167258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클라이언트 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요구분석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0741" y="3861048"/>
            <a:ext cx="167258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로직처리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핸들러생성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1216" y="4365104"/>
            <a:ext cx="1692848" cy="37396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명령어 </a:t>
            </a:r>
            <a:r>
              <a:rPr lang="ko-KR" altLang="en-US" sz="1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핸들러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12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로직처리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1216" y="4965551"/>
            <a:ext cx="1672589" cy="43204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명령어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핸들러가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12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리턴한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뷰로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포워딩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2492896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컨트롤러 </a:t>
            </a:r>
            <a:r>
              <a:rPr lang="ko-KR" altLang="en-US" sz="14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서블릿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9" name="직선 화살표 연결선 8"/>
          <p:cNvCxnSpPr>
            <a:stCxn id="3" idx="2"/>
            <a:endCxn id="20" idx="0"/>
          </p:cNvCxnSpPr>
          <p:nvPr/>
        </p:nvCxnSpPr>
        <p:spPr>
          <a:xfrm flipH="1">
            <a:off x="1497511" y="3097693"/>
            <a:ext cx="10734" cy="259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1" name="직선 화살표 연결선 10"/>
          <p:cNvCxnSpPr>
            <a:stCxn id="20" idx="2"/>
            <a:endCxn id="21" idx="0"/>
          </p:cNvCxnSpPr>
          <p:nvPr/>
        </p:nvCxnSpPr>
        <p:spPr>
          <a:xfrm>
            <a:off x="1497511" y="3601749"/>
            <a:ext cx="9525" cy="259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3" name="직선 화살표 연결선 12"/>
          <p:cNvCxnSpPr>
            <a:stCxn id="21" idx="2"/>
            <a:endCxn id="22" idx="0"/>
          </p:cNvCxnSpPr>
          <p:nvPr/>
        </p:nvCxnSpPr>
        <p:spPr>
          <a:xfrm>
            <a:off x="1507036" y="4105805"/>
            <a:ext cx="604" cy="259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9" name="직선 화살표 연결선 18"/>
          <p:cNvCxnSpPr>
            <a:stCxn id="22" idx="2"/>
            <a:endCxn id="23" idx="0"/>
          </p:cNvCxnSpPr>
          <p:nvPr/>
        </p:nvCxnSpPr>
        <p:spPr>
          <a:xfrm flipH="1">
            <a:off x="1497511" y="4739071"/>
            <a:ext cx="10129" cy="226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5" name="직선 화살표 연결선 24"/>
          <p:cNvCxnSpPr>
            <a:stCxn id="23" idx="2"/>
            <a:endCxn id="18" idx="0"/>
          </p:cNvCxnSpPr>
          <p:nvPr/>
        </p:nvCxnSpPr>
        <p:spPr>
          <a:xfrm flipH="1">
            <a:off x="1496882" y="5397599"/>
            <a:ext cx="629" cy="2917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6" name="TextBox 35"/>
          <p:cNvSpPr txBox="1"/>
          <p:nvPr/>
        </p:nvSpPr>
        <p:spPr>
          <a:xfrm>
            <a:off x="802356" y="6217567"/>
            <a:ext cx="319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기존의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MVC Command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95307" y="2975314"/>
            <a:ext cx="1532677" cy="199023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131840" y="312180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Command </a:t>
            </a:r>
          </a:p>
          <a:p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Handler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164053" y="3731398"/>
            <a:ext cx="1014371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로직처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리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164053" y="4057864"/>
            <a:ext cx="1014371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결과저장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175125" y="4408379"/>
            <a:ext cx="100329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리턴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32" name="꺾인 연결선 31"/>
          <p:cNvCxnSpPr>
            <a:endCxn id="39" idx="1"/>
          </p:cNvCxnSpPr>
          <p:nvPr/>
        </p:nvCxnSpPr>
        <p:spPr>
          <a:xfrm flipV="1">
            <a:off x="2357036" y="3853777"/>
            <a:ext cx="807017" cy="6983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4" name="꺾인 연결선 33"/>
          <p:cNvCxnSpPr>
            <a:stCxn id="41" idx="1"/>
          </p:cNvCxnSpPr>
          <p:nvPr/>
        </p:nvCxnSpPr>
        <p:spPr>
          <a:xfrm rot="10800000" flipV="1">
            <a:off x="2357045" y="4530758"/>
            <a:ext cx="818081" cy="213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53" name="TextBox 52"/>
          <p:cNvSpPr txBox="1"/>
          <p:nvPr/>
        </p:nvSpPr>
        <p:spPr>
          <a:xfrm>
            <a:off x="5968727" y="6217567"/>
            <a:ext cx="232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Spring MVC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936833" y="3746324"/>
            <a:ext cx="711676" cy="38931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rPr>
              <a:t>클라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4716016" y="2250955"/>
            <a:ext cx="0" cy="45068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5004048" y="4696682"/>
            <a:ext cx="1440161" cy="3668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ResourceView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524328" y="4724831"/>
            <a:ext cx="1368152" cy="3469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ViewResolver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00785" y="2673841"/>
            <a:ext cx="1023646" cy="3533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Controller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444209" y="3681953"/>
            <a:ext cx="1512167" cy="5160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Dispatcher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932040" y="2636912"/>
            <a:ext cx="1659230" cy="3668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HandlerMapping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552220" y="5517232"/>
            <a:ext cx="828092" cy="5160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5" name="직선 화살표 연결선 54"/>
          <p:cNvCxnSpPr>
            <a:stCxn id="44" idx="3"/>
            <a:endCxn id="60" idx="1"/>
          </p:cNvCxnSpPr>
          <p:nvPr/>
        </p:nvCxnSpPr>
        <p:spPr>
          <a:xfrm flipV="1">
            <a:off x="5648509" y="3939994"/>
            <a:ext cx="795700" cy="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7" name="직선 화살표 연결선 1036"/>
          <p:cNvCxnSpPr>
            <a:stCxn id="57" idx="2"/>
            <a:endCxn id="62" idx="0"/>
          </p:cNvCxnSpPr>
          <p:nvPr/>
        </p:nvCxnSpPr>
        <p:spPr>
          <a:xfrm>
            <a:off x="5724129" y="5063519"/>
            <a:ext cx="1242137" cy="4537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9" name="직선 화살표 연결선 1038"/>
          <p:cNvCxnSpPr>
            <a:stCxn id="60" idx="2"/>
            <a:endCxn id="57" idx="0"/>
          </p:cNvCxnSpPr>
          <p:nvPr/>
        </p:nvCxnSpPr>
        <p:spPr>
          <a:xfrm flipH="1">
            <a:off x="5724129" y="4198034"/>
            <a:ext cx="1476164" cy="498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1" name="직선 화살표 연결선 1040"/>
          <p:cNvCxnSpPr>
            <a:stCxn id="60" idx="0"/>
            <a:endCxn id="59" idx="2"/>
          </p:cNvCxnSpPr>
          <p:nvPr/>
        </p:nvCxnSpPr>
        <p:spPr>
          <a:xfrm flipV="1">
            <a:off x="7200293" y="3027180"/>
            <a:ext cx="1012315" cy="654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5" name="직선 화살표 연결선 1044"/>
          <p:cNvCxnSpPr>
            <a:stCxn id="59" idx="2"/>
            <a:endCxn id="60" idx="0"/>
          </p:cNvCxnSpPr>
          <p:nvPr/>
        </p:nvCxnSpPr>
        <p:spPr>
          <a:xfrm flipH="1">
            <a:off x="7200293" y="3027180"/>
            <a:ext cx="1012315" cy="654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7" name="직선 화살표 연결선 1046"/>
          <p:cNvCxnSpPr>
            <a:stCxn id="60" idx="0"/>
            <a:endCxn id="61" idx="2"/>
          </p:cNvCxnSpPr>
          <p:nvPr/>
        </p:nvCxnSpPr>
        <p:spPr>
          <a:xfrm flipH="1" flipV="1">
            <a:off x="5761655" y="3003749"/>
            <a:ext cx="1438638" cy="678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9" name="직선 화살표 연결선 1048"/>
          <p:cNvCxnSpPr>
            <a:stCxn id="61" idx="2"/>
            <a:endCxn id="60" idx="0"/>
          </p:cNvCxnSpPr>
          <p:nvPr/>
        </p:nvCxnSpPr>
        <p:spPr>
          <a:xfrm>
            <a:off x="5761655" y="3003749"/>
            <a:ext cx="1438638" cy="678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1" name="직선 화살표 연결선 1050"/>
          <p:cNvCxnSpPr>
            <a:stCxn id="60" idx="2"/>
            <a:endCxn id="58" idx="0"/>
          </p:cNvCxnSpPr>
          <p:nvPr/>
        </p:nvCxnSpPr>
        <p:spPr>
          <a:xfrm>
            <a:off x="7200293" y="4198034"/>
            <a:ext cx="1008111" cy="526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5" name="직선 화살표 연결선 1054"/>
          <p:cNvCxnSpPr>
            <a:stCxn id="58" idx="0"/>
            <a:endCxn id="60" idx="2"/>
          </p:cNvCxnSpPr>
          <p:nvPr/>
        </p:nvCxnSpPr>
        <p:spPr>
          <a:xfrm flipH="1" flipV="1">
            <a:off x="7200293" y="4198034"/>
            <a:ext cx="1008111" cy="526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4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5160" y="5929535"/>
            <a:ext cx="319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기존의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MVC Command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54884" y="5929535"/>
            <a:ext cx="232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Spring MVC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pic>
        <p:nvPicPr>
          <p:cNvPr id="33" name="Picture 2" descr="C:\Users\Administrator\Desktop\eregege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04" y="1916832"/>
            <a:ext cx="2512093" cy="37292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Administrator\Desktop\ytjtjytjty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884" y="1801133"/>
            <a:ext cx="2160240" cy="3932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오른쪽 화살표 34"/>
          <p:cNvSpPr/>
          <p:nvPr/>
        </p:nvSpPr>
        <p:spPr>
          <a:xfrm>
            <a:off x="4501243" y="3429000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1749311" y="2657301"/>
            <a:ext cx="1267113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016424" y="2657301"/>
            <a:ext cx="0" cy="483668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749311" y="2657301"/>
            <a:ext cx="0" cy="483668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749311" y="3140969"/>
            <a:ext cx="1267113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1738460" y="3429000"/>
            <a:ext cx="1728192" cy="216024"/>
            <a:chOff x="5076056" y="1988840"/>
            <a:chExt cx="1440160" cy="36004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6119128" y="2772073"/>
            <a:ext cx="1351396" cy="216024"/>
            <a:chOff x="5076056" y="1988840"/>
            <a:chExt cx="1440160" cy="360040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6157997" y="5104234"/>
            <a:ext cx="1351396" cy="648072"/>
            <a:chOff x="5076056" y="1988840"/>
            <a:chExt cx="1440160" cy="360040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98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istrator\Desktop\tnytntyny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31268"/>
            <a:ext cx="2200275" cy="1409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trbtbtbtybtyby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2" y="1692098"/>
            <a:ext cx="4506948" cy="1850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24" y="3645024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1. Spring </a:t>
            </a:r>
            <a:r>
              <a:rPr lang="ko-KR" altLang="en-US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컨텍스트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설정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(web.xml)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0192" y="3284984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컨트롤러 구현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(controller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패키지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5292080" y="226816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1164297" y="2340170"/>
            <a:ext cx="3767743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781702" y="3382190"/>
            <a:ext cx="558050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6012160" y="1700808"/>
            <a:ext cx="2304256" cy="1512168"/>
            <a:chOff x="5076056" y="1988840"/>
            <a:chExt cx="1440160" cy="360040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2" name="오른쪽 화살표 41"/>
          <p:cNvSpPr/>
          <p:nvPr/>
        </p:nvSpPr>
        <p:spPr>
          <a:xfrm rot="5400000">
            <a:off x="7033511" y="3919817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Administrator\Desktop\yumyumy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653137"/>
            <a:ext cx="3816424" cy="12961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5868144" y="6021288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핸들러맵핑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설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정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(cine-project-servlet.xml)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4477680" y="515719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Administrator\Desktop\rtbrtbrbrbrt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3" y="4653136"/>
            <a:ext cx="4027213" cy="12961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899592" y="6021288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뷰리졸버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설정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(cine-project-servlet.xml)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568" y="951111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0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01008"/>
            <a:ext cx="1447800" cy="1219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11560" y="4869160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HY강B" panose="02030600000101010101" pitchFamily="18" charset="-127"/>
                <a:ea typeface="HY강B" panose="02030600000101010101" pitchFamily="18" charset="-127"/>
              </a:rPr>
              <a:t>5. </a:t>
            </a:r>
            <a:r>
              <a:rPr lang="ko-KR" altLang="en-US" sz="1600" smtClean="0">
                <a:latin typeface="HY강B" panose="02030600000101010101" pitchFamily="18" charset="-127"/>
                <a:ea typeface="HY강B" panose="02030600000101010101" pitchFamily="18" charset="-127"/>
              </a:rPr>
              <a:t>뷰코드 구현</a:t>
            </a:r>
            <a:endParaRPr lang="en-US" altLang="ko-KR" sz="160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smtClean="0">
                <a:latin typeface="HY강B" panose="02030600000101010101" pitchFamily="18" charset="-127"/>
                <a:ea typeface="HY강B" panose="02030600000101010101" pitchFamily="18" charset="-127"/>
              </a:rPr>
              <a:t>( jsp/main.jsp )</a:t>
            </a:r>
            <a:endParaRPr lang="ko-KR" altLang="en-US" sz="160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1" name="Picture 3" descr="C:\Users\Administrator\Desktop\rtgthtrhrthrthtrhrt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20089"/>
            <a:ext cx="5162597" cy="10504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72000" y="2435598"/>
            <a:ext cx="559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  Main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컨트롤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러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(Controller/mainController.java)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645655" y="2145303"/>
            <a:ext cx="1387409" cy="275585"/>
            <a:chOff x="5076056" y="1988840"/>
            <a:chExt cx="1440160" cy="360040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052" name="Picture 4" descr="C:\Users\Administrator\Desktop\ytntntnt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284984"/>
            <a:ext cx="5162597" cy="1607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4447034" y="4169417"/>
            <a:ext cx="2160240" cy="275585"/>
            <a:chOff x="5076056" y="1988840"/>
            <a:chExt cx="1440160" cy="360040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6084168" y="4666866"/>
            <a:ext cx="559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latin typeface="HY강B" panose="02030600000101010101" pitchFamily="18" charset="-127"/>
                <a:ea typeface="HY강B" panose="02030600000101010101" pitchFamily="18" charset="-127"/>
              </a:rPr>
              <a:t>       main </a:t>
            </a:r>
            <a:r>
              <a:rPr lang="ko-KR" altLang="en-US" sz="1600" smtClean="0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r>
              <a:rPr lang="en-US" altLang="ko-KR" sz="1600" smtClean="0">
                <a:latin typeface="HY강B" panose="02030600000101010101" pitchFamily="18" charset="-127"/>
                <a:ea typeface="HY강B" panose="02030600000101010101" pitchFamily="18" charset="-127"/>
              </a:rPr>
              <a:t>(jsp/main.jsp)</a:t>
            </a:r>
            <a:endParaRPr lang="ko-KR" altLang="en-US" sz="160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098370" y="4005064"/>
            <a:ext cx="539769" cy="176265"/>
            <a:chOff x="5076056" y="1988840"/>
            <a:chExt cx="1440160" cy="360040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0" name="직선 연결선 59"/>
          <p:cNvCxnSpPr/>
          <p:nvPr/>
        </p:nvCxnSpPr>
        <p:spPr>
          <a:xfrm flipV="1">
            <a:off x="1655492" y="3284984"/>
            <a:ext cx="1908396" cy="72008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655492" y="4181329"/>
            <a:ext cx="1836388" cy="82313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004048" y="2420888"/>
            <a:ext cx="0" cy="1656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895353" y="4425952"/>
            <a:ext cx="559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   *</a:t>
            </a:r>
            <a:r>
              <a:rPr lang="ko-KR" altLang="en-US" sz="1600" smtClean="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모델과 뷰의 코드연결</a:t>
            </a:r>
            <a:r>
              <a:rPr lang="en-US" altLang="ko-KR" sz="1600" smtClean="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*</a:t>
            </a:r>
            <a:endParaRPr lang="ko-KR" altLang="en-US" sz="1600">
              <a:solidFill>
                <a:srgbClr val="FF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 rot="5400000">
            <a:off x="5881384" y="5314447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4860032" y="5877272"/>
            <a:ext cx="2293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  <a:t> 6. 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실행</a:t>
            </a:r>
            <a:r>
              <a:rPr lang="en-US" altLang="ko-KR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sz="2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출력</a:t>
            </a:r>
            <a:endParaRPr lang="ko-KR" altLang="en-US" sz="2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3568" y="951111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36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4.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325183" y="1515010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40109" y="5301208"/>
            <a:ext cx="22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기존의 커넥션 풀 방식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80112" y="530120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Spring , </a:t>
            </a:r>
            <a:r>
              <a:rPr lang="en-US" altLang="ko-KR" sz="1400" dirty="0" err="1" smtClean="0">
                <a:latin typeface="HY강B" pitchFamily="18" charset="-127"/>
                <a:ea typeface="HY강B" pitchFamily="18" charset="-127"/>
              </a:rPr>
              <a:t>myBatis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프레임워크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방식 </a:t>
            </a:r>
          </a:p>
        </p:txBody>
      </p:sp>
      <p:pic>
        <p:nvPicPr>
          <p:cNvPr id="72" name="Picture 2" descr="C:\Users\Administrator\Desktop\432424323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21" y="1916832"/>
            <a:ext cx="3951971" cy="6748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Administrator\Desktop\yttyuty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2924944"/>
            <a:ext cx="3943337" cy="8306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Administrator\Desktop\kyukuy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8" y="4077072"/>
            <a:ext cx="3941594" cy="7906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563076" y="5580529"/>
            <a:ext cx="1793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중복되는 코드들 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dirty="0"/>
          </a:p>
        </p:txBody>
      </p:sp>
      <p:sp>
        <p:nvSpPr>
          <p:cNvPr id="76" name="오른쪽 화살표 75"/>
          <p:cNvSpPr/>
          <p:nvPr/>
        </p:nvSpPr>
        <p:spPr>
          <a:xfrm>
            <a:off x="4958519" y="299695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Picture 7" descr="C:\Users\Administrator\Desktop\hrhtrht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601" y="1988840"/>
            <a:ext cx="1628775" cy="838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5675326" y="3230996"/>
            <a:ext cx="1344946" cy="414028"/>
          </a:xfrm>
          <a:prstGeom prst="roundRect">
            <a:avLst/>
          </a:prstGeom>
          <a:ln>
            <a:solidFill>
              <a:srgbClr val="855FA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Data Source</a:t>
            </a:r>
            <a:endParaRPr lang="ko-KR" altLang="en-US" sz="16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7236296" y="3229483"/>
            <a:ext cx="1368152" cy="415541"/>
          </a:xfrm>
          <a:prstGeom prst="roundRect">
            <a:avLst/>
          </a:prstGeom>
          <a:ln>
            <a:solidFill>
              <a:srgbClr val="855FA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SqlMapClent</a:t>
            </a:r>
            <a:endParaRPr lang="ko-KR" altLang="en-US" sz="16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5957864" y="4221088"/>
            <a:ext cx="2343480" cy="576064"/>
          </a:xfrm>
          <a:prstGeom prst="roundRect">
            <a:avLst/>
          </a:prstGeom>
          <a:ln>
            <a:solidFill>
              <a:srgbClr val="855FA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SimpleJdbcTemplate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7141988" y="2398278"/>
            <a:ext cx="0" cy="670682"/>
          </a:xfrm>
          <a:prstGeom prst="straightConnector1">
            <a:avLst/>
          </a:prstGeom>
          <a:ln>
            <a:solidFill>
              <a:srgbClr val="855FA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7129606" y="3789040"/>
            <a:ext cx="1" cy="360040"/>
          </a:xfrm>
          <a:prstGeom prst="straightConnector1">
            <a:avLst/>
          </a:prstGeom>
          <a:ln>
            <a:solidFill>
              <a:srgbClr val="855FA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936636" y="2386980"/>
            <a:ext cx="2183567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917586" y="3395092"/>
            <a:ext cx="2183567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27111" y="4412729"/>
            <a:ext cx="1710198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921863" y="4740002"/>
            <a:ext cx="1583093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918727" y="4581128"/>
            <a:ext cx="3445718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6431656" y="2094756"/>
            <a:ext cx="1524719" cy="265422"/>
            <a:chOff x="5076056" y="1988840"/>
            <a:chExt cx="1440160" cy="360040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490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erberbreberbebr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94787"/>
            <a:ext cx="4104456" cy="1346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683568" y="2104281"/>
            <a:ext cx="3744416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27584" y="3284984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Spring -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데이터 소스 설정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(applicationContext.xml)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36096" y="3246075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Ibatis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- </a:t>
            </a:r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SqlMapClient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객체 생성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applicationContext.xml)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075" name="Picture 3" descr="C:\Users\Administrator\Desktop\rtbtrbrbtrnnbbnvb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94786"/>
            <a:ext cx="4032448" cy="1346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4542656" y="225185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5220072" y="2256681"/>
            <a:ext cx="3744416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오른쪽 화살표 41"/>
          <p:cNvSpPr/>
          <p:nvPr/>
        </p:nvSpPr>
        <p:spPr>
          <a:xfrm rot="5400000">
            <a:off x="6817487" y="3919818"/>
            <a:ext cx="405571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Administrator\Desktop\yuuy,yu,,hj,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70065"/>
            <a:ext cx="4032448" cy="1019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076056" y="5733256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Ibatis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- </a:t>
            </a:r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SqlMapConfig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생성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(sqlConfig.xml)</a:t>
            </a:r>
          </a:p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* </a:t>
            </a:r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Sql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구문이 정의된 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xml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파일 등록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660232" y="5017368"/>
            <a:ext cx="2160240" cy="288032"/>
            <a:chOff x="5076056" y="1988840"/>
            <a:chExt cx="1440160" cy="360040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077" name="Picture 5" descr="C:\Users\Administrator\Desktop\yumuymuymuymuymy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2" y="4494262"/>
            <a:ext cx="4113102" cy="12461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오른쪽 화살표 68"/>
          <p:cNvSpPr/>
          <p:nvPr/>
        </p:nvSpPr>
        <p:spPr>
          <a:xfrm rot="10800000">
            <a:off x="4454463" y="4869160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827584" y="5805264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Sql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구문 작성 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객체와 연결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 (</a:t>
            </a:r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sql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/cinedao.xml)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378386" y="4437112"/>
            <a:ext cx="2102556" cy="216024"/>
            <a:chOff x="5076056" y="1988840"/>
            <a:chExt cx="1440160" cy="360040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1269691" y="6093296"/>
            <a:ext cx="1617550" cy="288032"/>
            <a:chOff x="5076056" y="1988840"/>
            <a:chExt cx="1440160" cy="360040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4" name="직선 연결선 33"/>
          <p:cNvCxnSpPr/>
          <p:nvPr/>
        </p:nvCxnSpPr>
        <p:spPr>
          <a:xfrm flipV="1">
            <a:off x="6875457" y="2452636"/>
            <a:ext cx="1649363" cy="1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84660" y="2443748"/>
            <a:ext cx="1836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데이터 소스 주입</a:t>
            </a:r>
            <a:endParaRPr lang="ko-KR" altLang="en-US" sz="1200">
              <a:solidFill>
                <a:srgbClr val="FF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568" y="951111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4.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ytnfgbxgbxc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6696744" cy="16759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763688" y="3672317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5. </a:t>
            </a:r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getSqlMapclientTemplate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()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를 이용해서 쿼리결과 객체 반환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                 (</a:t>
            </a:r>
            <a:r>
              <a:rPr lang="en-US" altLang="ko-KR" sz="16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dao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/TimetableDaoImp.java)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18259" y="3284984"/>
            <a:ext cx="4104456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100" name="Picture 4" descr="C:\Users\Administrator\Desktop\ukkuyku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913920"/>
            <a:ext cx="6696744" cy="495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오른쪽 화살표 63"/>
          <p:cNvSpPr/>
          <p:nvPr/>
        </p:nvSpPr>
        <p:spPr>
          <a:xfrm rot="5400000">
            <a:off x="4081183" y="4304238"/>
            <a:ext cx="405571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843808" y="5553236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6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 객체를 컨트롤러에서 사용 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(controller/TimetableController.java)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5415998" y="5128617"/>
            <a:ext cx="2223771" cy="249932"/>
            <a:chOff x="5076056" y="1988840"/>
            <a:chExt cx="1440160" cy="360040"/>
          </a:xfrm>
        </p:grpSpPr>
        <p:cxnSp>
          <p:nvCxnSpPr>
            <p:cNvPr id="82" name="직선 연결선 8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/>
          <p:cNvGrpSpPr/>
          <p:nvPr/>
        </p:nvGrpSpPr>
        <p:grpSpPr>
          <a:xfrm>
            <a:off x="3778629" y="2456892"/>
            <a:ext cx="1945500" cy="249932"/>
            <a:chOff x="5076056" y="1988840"/>
            <a:chExt cx="1440160" cy="360040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91" name="직선 연결선 90"/>
          <p:cNvCxnSpPr/>
          <p:nvPr/>
        </p:nvCxnSpPr>
        <p:spPr>
          <a:xfrm>
            <a:off x="5148064" y="3078485"/>
            <a:ext cx="2520280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3568" y="951111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4.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pring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개발과정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3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64" y="1680881"/>
            <a:ext cx="4308321" cy="48317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>
            <a:off x="1941985" y="2284310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888200" y="4287868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01323" y="6044950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7" name="TextBox 26"/>
          <p:cNvSpPr txBox="1"/>
          <p:nvPr/>
        </p:nvSpPr>
        <p:spPr>
          <a:xfrm>
            <a:off x="683568" y="951111"/>
            <a:ext cx="255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메인 화면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CGB main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6444208" y="1634133"/>
            <a:ext cx="648072" cy="28803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7092280" y="1490117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52320" y="5340449"/>
            <a:ext cx="22322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세부설명 후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메뉴와 링크</a:t>
            </a:r>
          </a:p>
          <a:p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6228184" y="5234533"/>
            <a:ext cx="1080120" cy="60425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236296" y="5124425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452320" y="4984601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링크버튼</a:t>
            </a:r>
            <a:endParaRPr lang="en-US" altLang="ko-KR" sz="16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08304" y="1701949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사용자</a:t>
            </a: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관리자 </a:t>
            </a:r>
            <a:endParaRPr lang="en-US" altLang="ko-KR" sz="1400" dirty="0" smtClean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로그인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08304" y="14127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로그인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1816646" y="1740049"/>
            <a:ext cx="823724" cy="20497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1691680" y="1634133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83568" y="1850157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(menu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 부분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568" y="149011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Header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1816646" y="3036193"/>
            <a:ext cx="823724" cy="20497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1691680" y="2930277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30610" y="3074293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1600" dirty="0" err="1" smtClean="0">
                <a:latin typeface="HY강B" pitchFamily="18" charset="-127"/>
                <a:ea typeface="HY강B" pitchFamily="18" charset="-127"/>
              </a:rPr>
              <a:t>jquery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 Page)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27584" y="2786261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Article</a:t>
            </a:r>
          </a:p>
        </p:txBody>
      </p:sp>
      <p:cxnSp>
        <p:nvCxnSpPr>
          <p:cNvPr id="82" name="직선 연결선 81"/>
          <p:cNvCxnSpPr/>
          <p:nvPr/>
        </p:nvCxnSpPr>
        <p:spPr>
          <a:xfrm>
            <a:off x="1725588" y="4980409"/>
            <a:ext cx="823724" cy="20497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1600622" y="4874493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539552" y="501850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세부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설명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)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36526" y="473047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Article</a:t>
            </a:r>
          </a:p>
        </p:txBody>
      </p:sp>
      <p:cxnSp>
        <p:nvCxnSpPr>
          <p:cNvPr id="86" name="직선 연결선 85"/>
          <p:cNvCxnSpPr/>
          <p:nvPr/>
        </p:nvCxnSpPr>
        <p:spPr>
          <a:xfrm>
            <a:off x="1763688" y="6314653"/>
            <a:ext cx="785624" cy="2285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1566714" y="6218262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712143" y="607424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045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nytntynhbvnvbnbvnbv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15" y="1988840"/>
            <a:ext cx="4605849" cy="3638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오른쪽 화살표 47"/>
          <p:cNvSpPr/>
          <p:nvPr/>
        </p:nvSpPr>
        <p:spPr>
          <a:xfrm>
            <a:off x="5436096" y="37019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3568" y="951111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회원가입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Join us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172" y="22429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Join us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94172" y="2747020"/>
            <a:ext cx="2880320" cy="288032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조인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회원 가입페이지가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출력되고 양식을 입력하고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회원가입을 누르면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가입완료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  <a:endParaRPr lang="ko-KR" altLang="en-US" sz="1600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487416" y="2055818"/>
            <a:ext cx="360040" cy="187146"/>
            <a:chOff x="5076056" y="1988840"/>
            <a:chExt cx="1440160" cy="360040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4108326" y="4249966"/>
            <a:ext cx="432048" cy="187146"/>
            <a:chOff x="5076056" y="1988840"/>
            <a:chExt cx="1440160" cy="36004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0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ukiukuik,n,n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3" y="1744042"/>
            <a:ext cx="4671382" cy="4493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03114" y="1954932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My page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03114" y="2458988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마이페이지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회원의 상세정보와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예약정보를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확인할 수 있고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양식입력 후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수정도 가능하다</a:t>
            </a:r>
            <a:endParaRPr lang="en-US" altLang="ko-KR" sz="1400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365501" y="1799809"/>
            <a:ext cx="432048" cy="187146"/>
            <a:chOff x="5076056" y="1988840"/>
            <a:chExt cx="1440160" cy="360040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4080520" y="3995539"/>
            <a:ext cx="432048" cy="187146"/>
            <a:chOff x="5076056" y="1988840"/>
            <a:chExt cx="1440160" cy="360040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" name="오른쪽 화살표 33"/>
          <p:cNvSpPr/>
          <p:nvPr/>
        </p:nvSpPr>
        <p:spPr>
          <a:xfrm>
            <a:off x="5364088" y="37400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83568" y="951111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내 정보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MyPage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45468" y="4461495"/>
            <a:ext cx="4214564" cy="1008112"/>
            <a:chOff x="5076056" y="1988840"/>
            <a:chExt cx="1440160" cy="360040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3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32659" y="95111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3408" y="470512"/>
            <a:ext cx="10919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동기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259795" y="1631110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영화관 사이트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2265648" y="1202484"/>
            <a:ext cx="6706901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취업아카데미에서 배운 기술을 이용해서 프로젝트 범위 물색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예약시스템을 갖추고 있는 영화관 사이트 구축 결정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웹 뿐만 아니라 </a:t>
            </a:r>
            <a:r>
              <a:rPr lang="ko-KR" altLang="en-US" sz="1800" dirty="0" err="1" smtClean="0">
                <a:latin typeface="HY강B" pitchFamily="18" charset="-127"/>
                <a:ea typeface="HY강B" pitchFamily="18" charset="-127"/>
              </a:rPr>
              <a:t>모바일등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다른 </a:t>
            </a:r>
            <a:r>
              <a:rPr lang="ko-KR" altLang="en-US" sz="1800" dirty="0" err="1" smtClean="0">
                <a:latin typeface="HY강B" pitchFamily="18" charset="-127"/>
                <a:ea typeface="HY강B" pitchFamily="18" charset="-127"/>
              </a:rPr>
              <a:t>플렛폼에서도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호환 가능한   웹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표준 사이트 개발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사용자 페이지와 관리자 페이지를 각각 개발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9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311" y="4149080"/>
            <a:ext cx="2367649" cy="18576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Screenshot_2013-09-24-16-15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33747"/>
            <a:ext cx="1198439" cy="18875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C:\Users\Administrator\Desktop\Screenshot_2013-09-24-16-20-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152898"/>
            <a:ext cx="1198439" cy="18875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170508" y="6217567"/>
            <a:ext cx="585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GCV 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영화관 사이트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26892" y="6199983"/>
            <a:ext cx="2401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 smtClean="0">
                <a:latin typeface="HY강B" pitchFamily="18" charset="-127"/>
                <a:ea typeface="HY강B" pitchFamily="18" charset="-127"/>
              </a:rPr>
              <a:t> GCV </a:t>
            </a:r>
            <a:r>
              <a:rPr lang="ko-KR" altLang="en-US" sz="1400" dirty="0" err="1" smtClean="0">
                <a:latin typeface="HY강B" pitchFamily="18" charset="-127"/>
                <a:ea typeface="HY강B" pitchFamily="18" charset="-127"/>
              </a:rPr>
              <a:t>모바일</a:t>
            </a:r>
            <a:r>
              <a:rPr lang="ko-KR" altLang="en-US" sz="1400" dirty="0" smtClean="0">
                <a:latin typeface="HY강B" pitchFamily="18" charset="-127"/>
                <a:ea typeface="HY강B" pitchFamily="18" charset="-127"/>
              </a:rPr>
              <a:t> 페이지</a:t>
            </a:r>
          </a:p>
        </p:txBody>
      </p:sp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Showing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현재상영작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 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Date 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값과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현재날짜와 비교</a:t>
            </a:r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개봉일이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지난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영화일 경우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그 영화를 출력</a:t>
            </a:r>
            <a:endParaRPr lang="en-US" altLang="ko-KR" sz="1400" b="1" spc="-50" dirty="0" smtClean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3568" y="951111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현재 </a:t>
            </a:r>
            <a:r>
              <a:rPr lang="ko-KR" altLang="en-US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상영작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Showing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8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0" y="1754110"/>
            <a:ext cx="4623314" cy="45164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58442" y="2924943"/>
            <a:ext cx="4445606" cy="959169"/>
            <a:chOff x="5076056" y="1988840"/>
            <a:chExt cx="144016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7" name="직선 연결선 16"/>
          <p:cNvCxnSpPr/>
          <p:nvPr/>
        </p:nvCxnSpPr>
        <p:spPr>
          <a:xfrm flipV="1">
            <a:off x="3419872" y="1552988"/>
            <a:ext cx="583621" cy="24961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971857" y="139791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149781" y="119675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Jquery </a:t>
            </a:r>
            <a:r>
              <a:rPr lang="ko-KR" altLang="en-US" sz="140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추가</a:t>
            </a:r>
            <a:endParaRPr lang="en-US" altLang="ko-KR" sz="1400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48268" y="1380075"/>
            <a:ext cx="111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smtClean="0"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1050" smtClean="0">
                <a:latin typeface="HY강B" pitchFamily="18" charset="-127"/>
                <a:ea typeface="HY강B" pitchFamily="18" charset="-127"/>
              </a:rPr>
              <a:t>영화</a:t>
            </a:r>
            <a:r>
              <a:rPr lang="en-US" altLang="ko-KR" sz="105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050" smtClean="0">
                <a:latin typeface="HY강B" pitchFamily="18" charset="-127"/>
                <a:ea typeface="HY강B" pitchFamily="18" charset="-127"/>
              </a:rPr>
              <a:t>배너 </a:t>
            </a:r>
            <a:r>
              <a:rPr lang="en-US" altLang="ko-KR" sz="105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05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93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5903114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atin typeface="HY강B" pitchFamily="18" charset="-127"/>
                <a:ea typeface="HY강B" pitchFamily="18" charset="-127"/>
              </a:rPr>
              <a:t>Comming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3114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상영예정작</a:t>
            </a:r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 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Date 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값과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현재날짜와 비교</a:t>
            </a:r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개봉일이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현재날짜를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지나지 않은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영화를 출력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364088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3568" y="951111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현재 </a:t>
            </a:r>
            <a:r>
              <a:rPr lang="ko-KR" altLang="en-US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상영작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– </a:t>
            </a:r>
            <a:r>
              <a:rPr lang="en-US" altLang="ko-KR" sz="20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Comming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yujymymymy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4680520" cy="46415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05644" y="2996952"/>
            <a:ext cx="4536504" cy="1152128"/>
            <a:chOff x="5076056" y="1988840"/>
            <a:chExt cx="144016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7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8" y="951111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예약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Reserve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5" name="Picture 3" descr="C:\Users\Administrator\Desktop\rtntrvnvbtfbf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3324225" cy="16859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707904" y="6165304"/>
            <a:ext cx="183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기존 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예약페이지</a:t>
            </a:r>
            <a:endParaRPr lang="en-US" altLang="ko-KR" sz="140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7" name="Picture 4" descr="C:\Users\Administrator\Desktop\ergreger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84" y="1700808"/>
            <a:ext cx="2608840" cy="1757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 descr="C:\Users\Administrator\Desktop\ergergerge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81128"/>
            <a:ext cx="4025372" cy="1224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Administrator\Desktop\wefwfwefew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94" y="4348962"/>
            <a:ext cx="2800030" cy="15771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오른쪽 화살표 41"/>
          <p:cNvSpPr/>
          <p:nvPr/>
        </p:nvSpPr>
        <p:spPr>
          <a:xfrm>
            <a:off x="4716016" y="2492896"/>
            <a:ext cx="360040" cy="366591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5400000">
            <a:off x="6895935" y="3736711"/>
            <a:ext cx="320681" cy="360040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 rot="10800000">
            <a:off x="4974230" y="4934924"/>
            <a:ext cx="317850" cy="375395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923975" y="2574429"/>
            <a:ext cx="2952328" cy="241500"/>
            <a:chOff x="5076056" y="1988840"/>
            <a:chExt cx="1440160" cy="360040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6641182" y="2738737"/>
            <a:ext cx="1584176" cy="241500"/>
            <a:chOff x="5076056" y="1988840"/>
            <a:chExt cx="1440160" cy="360040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725759" y="5280504"/>
            <a:ext cx="1234075" cy="241500"/>
            <a:chOff x="5076056" y="1988840"/>
            <a:chExt cx="1440160" cy="360040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09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Desktop\tntyntynvbnvn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0807"/>
            <a:ext cx="3816424" cy="41044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79912" y="6165304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개선 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예약페이지</a:t>
            </a: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14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4" name="Picture 2" descr="C:\Users\Administrator\Desktop\tymtmbnmbnmbn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2" y="1700808"/>
            <a:ext cx="4041115" cy="41044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456606" y="3531414"/>
            <a:ext cx="360040" cy="133487"/>
            <a:chOff x="5076056" y="1988840"/>
            <a:chExt cx="1440160" cy="3600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496119" y="2151906"/>
            <a:ext cx="484178" cy="205495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오른쪽 화살표 15"/>
          <p:cNvSpPr/>
          <p:nvPr/>
        </p:nvSpPr>
        <p:spPr>
          <a:xfrm>
            <a:off x="4551283" y="3535724"/>
            <a:ext cx="401473" cy="39563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83568" y="951111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예약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Reserve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508104" y="4217790"/>
            <a:ext cx="2736304" cy="723378"/>
            <a:chOff x="5076056" y="1988840"/>
            <a:chExt cx="1440160" cy="360040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741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ui,iu,u,iu,u,u,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34" y="1748532"/>
            <a:ext cx="4701746" cy="46067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리뷰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Review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68144" y="20608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HY강B" pitchFamily="18" charset="-127"/>
                <a:ea typeface="HY강B" pitchFamily="18" charset="-127"/>
              </a:rPr>
              <a:t>Review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68144" y="25649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리뷰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영화에 대한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상세정보와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한 줄 평가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리뷰게시판을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영화마다 볼 수 있다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5364088" y="38460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30450" y="4293096"/>
            <a:ext cx="4445606" cy="959169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41116" y="2132856"/>
            <a:ext cx="4445606" cy="2088232"/>
            <a:chOff x="5076056" y="1988840"/>
            <a:chExt cx="1440160" cy="36004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761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istrator\Desktop\nyytnytntntyn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0" y="2173582"/>
            <a:ext cx="3680166" cy="41357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jiyoung\Downloads\wewgwgwgwe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6216" y="2106976"/>
            <a:ext cx="3678232" cy="42023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683568" y="951111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포토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Photo </a:t>
            </a:r>
            <a:r>
              <a:rPr lang="en-US" altLang="ko-KR" sz="24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32" name="직선 연결선 31"/>
          <p:cNvCxnSpPr>
            <a:endCxn id="33" idx="2"/>
          </p:cNvCxnSpPr>
          <p:nvPr/>
        </p:nvCxnSpPr>
        <p:spPr>
          <a:xfrm flipV="1">
            <a:off x="2515893" y="5085246"/>
            <a:ext cx="2920525" cy="79616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436418" y="5001224"/>
            <a:ext cx="182539" cy="168043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810406" y="2358405"/>
            <a:ext cx="355926" cy="102957"/>
            <a:chOff x="5076056" y="1988840"/>
            <a:chExt cx="1440160" cy="360040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0" name="내용 개체 틀 2"/>
          <p:cNvSpPr txBox="1">
            <a:spLocks/>
          </p:cNvSpPr>
          <p:nvPr/>
        </p:nvSpPr>
        <p:spPr>
          <a:xfrm>
            <a:off x="683568" y="1508760"/>
            <a:ext cx="4427880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Photo </a:t>
            </a:r>
            <a:r>
              <a:rPr lang="ko-KR" altLang="en-US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영화 스냅샷</a:t>
            </a:r>
            <a:r>
              <a:rPr lang="en-US" altLang="ko-KR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포스터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8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istrator\Desktop\fnfgnfnfnfggn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4716016" cy="40881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951111"/>
            <a:ext cx="311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영화 추가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3114" y="184482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영화추가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903114" y="2348880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관리자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로 로그인시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 추가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메뉴가 생성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영화 추가</a:t>
            </a:r>
            <a:endParaRPr lang="en-US" altLang="ko-KR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테이블에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영화를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추가할 수 있다</a:t>
            </a:r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5419618" y="3629989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898178" y="2286397"/>
            <a:ext cx="3105869" cy="199644"/>
            <a:chOff x="5076056" y="1988840"/>
            <a:chExt cx="1440160" cy="360040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933477" y="4653136"/>
            <a:ext cx="710531" cy="216024"/>
            <a:chOff x="5076056" y="1988840"/>
            <a:chExt cx="1440160" cy="360040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898921" y="2276872"/>
            <a:ext cx="512839" cy="209169"/>
            <a:chOff x="5076056" y="1988840"/>
            <a:chExt cx="1440160" cy="36004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48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Administrator\Desktop\hynynyny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70" y="1772816"/>
            <a:ext cx="4618393" cy="44644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08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페이지 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영화수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정</a:t>
            </a:r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03114" y="2132856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smtClean="0">
                <a:latin typeface="HY강B" pitchFamily="18" charset="-127"/>
                <a:ea typeface="HY강B" pitchFamily="18" charset="-127"/>
              </a:rPr>
              <a:t>영화 수정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3114" y="2636912"/>
            <a:ext cx="2880320" cy="280831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영화 수정</a:t>
            </a:r>
            <a:endParaRPr lang="en-US" altLang="ko-KR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테이블에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영화를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삭제</a:t>
            </a:r>
            <a:r>
              <a:rPr lang="en-US" altLang="ko-KR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 할 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 있다</a:t>
            </a:r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5364088" y="371703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66403" y="3126846"/>
            <a:ext cx="666220" cy="258722"/>
            <a:chOff x="5076056" y="1988840"/>
            <a:chExt cx="144016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736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istrator\Desktop\mmuymuymuymymuymu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1" y="1970062"/>
            <a:ext cx="4844777" cy="41420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상영관 추가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112790" y="2519375"/>
            <a:ext cx="595321" cy="216024"/>
            <a:chOff x="5076056" y="1988840"/>
            <a:chExt cx="1440160" cy="36004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5831106" y="22048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 smtClean="0">
                <a:latin typeface="HY강B" pitchFamily="18" charset="-127"/>
                <a:ea typeface="HY강B" pitchFamily="18" charset="-127"/>
              </a:rPr>
              <a:t>상영관 추가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831106" y="2708920"/>
            <a:ext cx="2880320" cy="280831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상영관 추가</a:t>
            </a:r>
            <a:endParaRPr lang="en-US" altLang="ko-KR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SEAT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상영관을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추가할 수 있다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292080" y="3789040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823345" y="3652453"/>
            <a:ext cx="1027369" cy="972108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57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G:\as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86203"/>
            <a:ext cx="4640214" cy="44367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상영관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수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정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31106" y="2132856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smtClean="0">
                <a:latin typeface="HY강B" pitchFamily="18" charset="-127"/>
                <a:ea typeface="HY강B" pitchFamily="18" charset="-127"/>
              </a:rPr>
              <a:t>상영관 수정</a:t>
            </a:r>
            <a:endParaRPr lang="ko-KR" altLang="en-US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1106" y="2636912"/>
            <a:ext cx="2880320" cy="280831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상영관 </a:t>
            </a:r>
            <a:r>
              <a:rPr lang="ko-KR" altLang="en-US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수</a:t>
            </a:r>
            <a:r>
              <a:rPr lang="ko-KR" altLang="en-US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정</a:t>
            </a:r>
            <a:endParaRPr lang="en-US" altLang="ko-KR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SEAT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상영관을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삭제</a:t>
            </a:r>
            <a:r>
              <a:rPr lang="en-US" altLang="ko-KR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수정할 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 있다</a:t>
            </a:r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292080" y="371703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843808" y="2276872"/>
            <a:ext cx="648072" cy="216024"/>
            <a:chOff x="5076056" y="1988840"/>
            <a:chExt cx="1440160" cy="36004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0451" y="3892390"/>
            <a:ext cx="872459" cy="216024"/>
            <a:chOff x="5076056" y="1988840"/>
            <a:chExt cx="1440160" cy="3600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57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2659" y="95111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예시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2425" y="4924426"/>
            <a:ext cx="1467296" cy="1361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smtClean="0">
                <a:latin typeface="HY강B" pitchFamily="18" charset="-127"/>
                <a:ea typeface="HY강B" pitchFamily="18" charset="-127"/>
              </a:rPr>
              <a:t>웹 </a:t>
            </a:r>
            <a:r>
              <a:rPr lang="ko-KR" altLang="en-US" sz="1400" b="1" spc="-50" smtClean="0">
                <a:latin typeface="HY강B" pitchFamily="18" charset="-127"/>
                <a:ea typeface="HY강B" pitchFamily="18" charset="-127"/>
              </a:rPr>
              <a:t>사이트</a:t>
            </a:r>
            <a:endParaRPr lang="ko-KR" altLang="en-US" sz="1400" b="1" spc="-5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76425" y="4895851"/>
            <a:ext cx="2613855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HTML5 , JSP2.2 </a:t>
            </a: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기반</a:t>
            </a: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MVC </a:t>
            </a: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모델</a:t>
            </a: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2  </a:t>
            </a: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코딩 디자인</a:t>
            </a: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en-US" altLang="ko-KR" sz="1400" b="1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jQuery</a:t>
            </a: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와 </a:t>
            </a: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SPRING 3.0         </a:t>
            </a: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프레임워크 활용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587045" y="4904790"/>
            <a:ext cx="1467296" cy="1361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 smtClean="0">
                <a:latin typeface="HY강B" pitchFamily="18" charset="-127"/>
                <a:ea typeface="HY강B" pitchFamily="18" charset="-127"/>
              </a:rPr>
              <a:t>관리자 페이지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108316" y="4886326"/>
            <a:ext cx="2784164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영화추가</a:t>
            </a: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,</a:t>
            </a: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  </a:t>
            </a:r>
            <a:r>
              <a:rPr lang="ko-KR" altLang="en-US" sz="1400" b="1" spc="-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상영시간관리등</a:t>
            </a: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  사이트 관리에 필요한 기능 </a:t>
            </a: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관람객의 이용정보를 요약</a:t>
            </a:r>
            <a:r>
              <a:rPr lang="en-US" altLang="ko-KR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,</a:t>
            </a:r>
            <a:r>
              <a:rPr lang="ko-KR" altLang="en-US" sz="1400" b="1" spc="-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400" b="1" spc="-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관람정보  </a:t>
            </a:r>
            <a:r>
              <a:rPr lang="ko-KR" altLang="en-US" sz="1400" b="1" spc="-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M" pitchFamily="18" charset="-127"/>
                <a:ea typeface="HY강M" pitchFamily="18" charset="-127"/>
              </a:rPr>
              <a:t>페이지 제공</a:t>
            </a: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 smtClean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17" name="Picture 4" descr="C:\Users\Administrator\Desktop\hjkhj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709" y="1916832"/>
            <a:ext cx="3694747" cy="26427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Desktop\캡처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3744416" cy="26707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dministrator\Desktop\wevewvewvdxv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85" y="1844824"/>
            <a:ext cx="4682644" cy="4275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상영시간표관리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432838" y="2303616"/>
            <a:ext cx="689223" cy="177924"/>
            <a:chOff x="5076056" y="1988840"/>
            <a:chExt cx="1440160" cy="36004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5868144" y="1943576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HY강B" pitchFamily="18" charset="-127"/>
                <a:ea typeface="HY강B" pitchFamily="18" charset="-127"/>
              </a:rPr>
              <a:t>상영시간표관리</a:t>
            </a:r>
            <a:endParaRPr lang="en-US" altLang="ko-KR" b="1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68144" y="2447632"/>
            <a:ext cx="2880320" cy="357365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상영시간표관리</a:t>
            </a:r>
            <a:endParaRPr lang="en-US" altLang="ko-KR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관리자가 등록된 </a:t>
            </a:r>
            <a:r>
              <a:rPr lang="ko-KR" altLang="en-US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영화의 </a:t>
            </a:r>
            <a:r>
              <a:rPr lang="ko-KR" altLang="en-US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상영날짜</a:t>
            </a:r>
            <a:r>
              <a:rPr lang="en-US" altLang="ko-KR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 영화</a:t>
            </a:r>
            <a:r>
              <a:rPr lang="en-US" altLang="ko-KR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</a:p>
          <a:p>
            <a:pPr algn="ctr"/>
            <a:r>
              <a:rPr lang="ko-KR" altLang="en-US" u="sng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상영관을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결정할 수 있다</a:t>
            </a:r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그리고 지금까지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등록한 영화상영 정보가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출력된다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383138" y="3671768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115616" y="3429000"/>
            <a:ext cx="689223" cy="177924"/>
            <a:chOff x="5076056" y="1988840"/>
            <a:chExt cx="1440160" cy="3600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2142778" y="3435474"/>
            <a:ext cx="689223" cy="177924"/>
            <a:chOff x="5076056" y="1988840"/>
            <a:chExt cx="1440160" cy="36004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3275856" y="3435474"/>
            <a:ext cx="689223" cy="177924"/>
            <a:chOff x="5076056" y="1988840"/>
            <a:chExt cx="1440160" cy="360040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43025" y="3798405"/>
            <a:ext cx="3960440" cy="2069341"/>
            <a:chOff x="5076056" y="1988840"/>
            <a:chExt cx="1440160" cy="360040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32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uyjuyjuyjuykyukjm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37084"/>
            <a:ext cx="4968552" cy="41349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추가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3568" y="2367929"/>
            <a:ext cx="648072" cy="225549"/>
            <a:chOff x="5076056" y="1988840"/>
            <a:chExt cx="1440160" cy="36004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5901100" y="184482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관리자 추가</a:t>
            </a:r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01100" y="2348880"/>
            <a:ext cx="2880320" cy="3600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슈퍼계정</a:t>
            </a:r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으로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로그인시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관리자추가</a:t>
            </a:r>
            <a:r>
              <a:rPr lang="en-US" altLang="ko-KR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 삭제 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메뉴가 생성</a:t>
            </a:r>
            <a:endParaRPr lang="en-US" altLang="ko-KR" u="sng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관리자 추가</a:t>
            </a:r>
            <a:endParaRPr lang="en-US" altLang="ko-KR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슈퍼관리자가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관리자를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추가할 수 있다</a:t>
            </a:r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436096" y="3573016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355977" y="4509120"/>
            <a:ext cx="504056" cy="177924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83568" y="2358405"/>
            <a:ext cx="1296144" cy="235074"/>
            <a:chOff x="5076056" y="1988840"/>
            <a:chExt cx="1440160" cy="36004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52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muimymyumuymuymuymy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4" y="1968286"/>
            <a:ext cx="5026571" cy="38832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삭제 </a:t>
            </a:r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12160" y="2348880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강B" pitchFamily="18" charset="-127"/>
                <a:ea typeface="HY강B" pitchFamily="18" charset="-127"/>
              </a:rPr>
              <a:t>관리자 삭제</a:t>
            </a:r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12160" y="2852936"/>
            <a:ext cx="2880320" cy="2592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관리자삭제</a:t>
            </a:r>
            <a:endParaRPr lang="en-US" altLang="ko-KR" dirty="0" smtClean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슈퍼관리자가 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관리자를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삭제할 수 있다</a:t>
            </a:r>
            <a:endParaRPr lang="en-US" altLang="ko-KR" dirty="0" smtClean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508104" y="3573016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115616" y="2420888"/>
            <a:ext cx="720080" cy="216024"/>
            <a:chOff x="5076056" y="1988840"/>
            <a:chExt cx="1440160" cy="36004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130427" y="3663305"/>
            <a:ext cx="344611" cy="177924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790055" y="3409950"/>
            <a:ext cx="3152923" cy="1296144"/>
            <a:chOff x="5076056" y="1988840"/>
            <a:chExt cx="1440160" cy="36004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4130427" y="4259188"/>
            <a:ext cx="344611" cy="177924"/>
            <a:chOff x="5076056" y="1988840"/>
            <a:chExt cx="1440160" cy="360040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1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( 404, 500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에러페이지 </a:t>
            </a:r>
            <a:r>
              <a:rPr lang="en-US" altLang="ko-KR" sz="24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32152" y="1508760"/>
            <a:ext cx="4427880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응답 상태 코드별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로</a:t>
            </a:r>
            <a:r>
              <a:rPr lang="ko-KR" altLang="en-US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에러</a:t>
            </a:r>
            <a:r>
              <a:rPr lang="en-US" altLang="ko-KR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페이지 지정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dfgdfgfdgdf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3888432" cy="3060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87624" y="5661248"/>
            <a:ext cx="183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 404 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에러 페이지</a:t>
            </a:r>
            <a:endParaRPr lang="en-US" altLang="ko-KR" sz="140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8144" y="566124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500 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에러 페이지</a:t>
            </a:r>
            <a:endParaRPr lang="ko-KR" altLang="en-US" sz="14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7" name="Picture 3" descr="C:\Users\Administrator\Desktop\retertertr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3888432" cy="3060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24" y="5897017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페이지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찾을수 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없음</a:t>
            </a: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2160" y="587727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소스 코드 오류 </a:t>
            </a: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476488" y="4196705"/>
            <a:ext cx="674083" cy="216024"/>
            <a:chOff x="5076056" y="1988840"/>
            <a:chExt cx="1440160" cy="36004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2078925" y="4304717"/>
            <a:ext cx="674083" cy="216024"/>
            <a:chOff x="5076056" y="1988840"/>
            <a:chExt cx="1440160" cy="36004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95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글입력폼 검사</a:t>
            </a:r>
            <a:r>
              <a:rPr lang="en-US" altLang="ko-KR" sz="2400" spc="-15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smtClean="0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050" name="Picture 2" descr="C:\Users\Administrator\Desktop\wewfwfwfwvw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21" y="2348880"/>
            <a:ext cx="4410200" cy="32720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gregergregre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81" y="2420888"/>
            <a:ext cx="2024211" cy="13836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gergerger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17" y="4056930"/>
            <a:ext cx="2009775" cy="14763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683568" y="1508760"/>
            <a:ext cx="4427880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Javascript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를 이용하여 입력값 유효성 검증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6" y="6001543"/>
            <a:ext cx="410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smtClean="0">
                <a:latin typeface="HY강B" pitchFamily="18" charset="-127"/>
                <a:ea typeface="HY강B" pitchFamily="18" charset="-127"/>
              </a:rPr>
              <a:t>값이 제대로 들어왔는지 체크해서 경고창 출력</a:t>
            </a:r>
            <a:endParaRPr lang="en-US" altLang="ko-KR" sz="1400" smtClean="0"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617563" y="3112707"/>
            <a:ext cx="1365042" cy="38830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624012" y="3653409"/>
            <a:ext cx="1390229" cy="107747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760654" y="3404021"/>
            <a:ext cx="848921" cy="309667"/>
            <a:chOff x="5076056" y="1988840"/>
            <a:chExt cx="1440160" cy="36004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650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51111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408" y="470512"/>
            <a:ext cx="1545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코멘트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8194" name="Picture 2" descr="E:\1383119408_e32c-6e2dc212_face_decorate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315" y="4604226"/>
            <a:ext cx="991259" cy="13162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2411760" y="4077072"/>
            <a:ext cx="6408712" cy="23042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좋은 프로젝트의 조건은 개개인의 뛰어난 역량이 아니라 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팀원들 간의 원활한 커뮤니케이션과 팀워크라는 것을 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프로젝트를 하면서 크게 느꼈습니다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우리 팀이 서로 배려하고 맡은 바 최선을 다한 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훌륭한 팀워크 덕분에 좋은 결과물이 나왔다고 생각합니다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짧은 기간이었지만 모두들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고생하셨습니다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763688" y="5292497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51720" y="5004465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36512" y="601257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이지영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(26)</a:t>
            </a:r>
          </a:p>
          <a:p>
            <a:pPr algn="ctr"/>
            <a:r>
              <a:rPr lang="ko-KR" altLang="en-US" sz="1600" dirty="0" err="1" smtClean="0">
                <a:latin typeface="HY강B" pitchFamily="18" charset="-127"/>
                <a:ea typeface="HY강B" pitchFamily="18" charset="-127"/>
              </a:rPr>
              <a:t>모바일시스템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 공학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11760" y="1412776"/>
            <a:ext cx="6408712" cy="2371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63688" y="2772217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051720" y="2484185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496" y="349229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손영준</a:t>
            </a:r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(27)-</a:t>
            </a:r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팀장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디스플레이 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공학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8534" y="1464906"/>
            <a:ext cx="62319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팀의 리더로서 저 하나의 생각이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팀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성과에 많은 영향을 미친다고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생각해 적지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않은 부담감을 않고 프로젝트에 임했습니다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시간이 넉넉하지 않아 전략과 시간관리의 중요성을 다시금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느꼈고 팀원들의 적극적이고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협동하는 자세에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많은 고마움을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느낍니다</a:t>
            </a: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모두들 수고하셨고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좋은 곳에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취업해서 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나중에 현업에서 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봤으면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좋겠습니다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  <a:p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4" y="2060848"/>
            <a:ext cx="971080" cy="12961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4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51111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408" y="470512"/>
            <a:ext cx="1545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코멘트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11760" y="3933056"/>
            <a:ext cx="6408712" cy="25922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새로운 내용을 배우고 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마치기 전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프로젝트를 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진행하면서 </a:t>
            </a:r>
            <a:endParaRPr lang="en-US" altLang="ko-KR" sz="1600" smtClean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많은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일들이 있었습니다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하지만 하나하나 해결해 나아간 것이 큰 자신감과 </a:t>
            </a:r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성취감으로 </a:t>
            </a:r>
            <a:endParaRPr lang="en-US" altLang="ko-KR" sz="1600" smtClean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이어졌습니다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언제 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5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달이 지났는지도 모르게 프로젝트 발표를 하고 있을 때는 벅참과 동시에 서운함도 몰려왔습니다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모두들 고생하셨습니다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.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763688" y="522048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51720" y="4932457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5940569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최재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훈</a:t>
            </a:r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(25)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z="1600" dirty="0" err="1" smtClean="0">
                <a:latin typeface="HY강B" pitchFamily="18" charset="-127"/>
                <a:ea typeface="HY강B" pitchFamily="18" charset="-127"/>
              </a:rPr>
              <a:t>모바일시스템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 공학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11760" y="1628800"/>
            <a:ext cx="6408712" cy="20795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처음에 역할을 배정받았을 때 해낼 수 있을지 걱정스러웠지만 도움을 주고 받으면서 맡은 일을 끝낼 수 있었습니다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그 과정에서 팀 프로젝트에서 커뮤니케이션이 왜 중요한지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체감 했고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빠듯한 일정에도 팀원모두 협동하여 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좋은 결과를 이끌어 내서 자랑스럽습니다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63688" y="2772217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051720" y="2484185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496" y="349229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김인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영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(25)</a:t>
            </a:r>
          </a:p>
          <a:p>
            <a:pPr algn="ctr"/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컴퓨터 공학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4" name="Picture 2" descr="C:\Users\Administrator\Desktop\이력서사진_김인영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96398"/>
            <a:ext cx="1094716" cy="1532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IMG_8843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2" y="4437112"/>
            <a:ext cx="1079500" cy="1438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19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51111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408" y="470512"/>
            <a:ext cx="1545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코멘트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11760" y="2636912"/>
            <a:ext cx="6408712" cy="24482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이번 프로젝트를 하면서 전공과 관련된 새로운 지식들과 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더불어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협동의 중요성에 대해 배울 수 있었습니다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 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조장의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리더십과 훌륭한 조원들이 협동함으로써 보다 나은 프로젝트를 진행할 수 있었다고 생각합니다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 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앞으로도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끊임없이 배우며 훌륭한 프로그래머가 될 수 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있는 </a:t>
            </a:r>
            <a:endParaRPr lang="en-US" altLang="ko-KR" sz="1600" smtClean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한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걸음이 된 거 같습니다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63688" y="378032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051720" y="3492297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-36512" y="4500409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이병근</a:t>
            </a:r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(25)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컴퓨터 </a:t>
            </a:r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공학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098" name="Picture 2" descr="C:\Users\Administrator\Desktop\이병근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1134127" cy="15121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51111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408" y="470512"/>
            <a:ext cx="3964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smtClean="0">
                <a:latin typeface="HY강B" pitchFamily="18" charset="-127"/>
                <a:ea typeface="HY강B" pitchFamily="18" charset="-127"/>
              </a:rPr>
              <a:t>취업아카데미 후기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79712" y="1354836"/>
            <a:ext cx="6876764" cy="50863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180528" y="438659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1</a:t>
            </a:r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팀 일동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1896" y="1441514"/>
            <a:ext cx="705678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부족한 저희들을 위해 헌신적으로 교육해주신 </a:t>
            </a:r>
            <a:r>
              <a:rPr lang="ko-KR" altLang="en-US" sz="1600" b="1" dirty="0">
                <a:latin typeface="HY강B" panose="02030600000101010101" pitchFamily="18" charset="-127"/>
                <a:ea typeface="HY강B" panose="02030600000101010101" pitchFamily="18" charset="-127"/>
              </a:rPr>
              <a:t>유경민 강사님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아침에 저희들이 늦지 않도록 사랑의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?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문자 날려주시는 </a:t>
            </a:r>
            <a:r>
              <a:rPr lang="ko-KR" altLang="en-US" sz="1600" b="1" dirty="0">
                <a:latin typeface="HY강B" panose="02030600000101010101" pitchFamily="18" charset="-127"/>
                <a:ea typeface="HY강B" panose="02030600000101010101" pitchFamily="18" charset="-127"/>
              </a:rPr>
              <a:t>김지원</a:t>
            </a:r>
            <a:r>
              <a:rPr lang="ko-KR" altLang="en-US" sz="1600" b="1">
                <a:latin typeface="HY강B" panose="02030600000101010101" pitchFamily="18" charset="-127"/>
                <a:ea typeface="HY강B" panose="02030600000101010101" pitchFamily="18" charset="-127"/>
              </a:rPr>
              <a:t> </a:t>
            </a:r>
            <a:r>
              <a:rPr lang="ko-KR" altLang="en-US" sz="1600" b="1" smtClean="0">
                <a:latin typeface="HY강B" panose="02030600000101010101" pitchFamily="18" charset="-127"/>
                <a:ea typeface="HY강B" panose="02030600000101010101" pitchFamily="18" charset="-127"/>
              </a:rPr>
              <a:t>부강사님</a:t>
            </a:r>
            <a:endParaRPr lang="en-US" altLang="ko-KR" sz="1600" b="1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HY강B" panose="02030600000101010101" pitchFamily="18" charset="-127"/>
                <a:ea typeface="HY강B" panose="02030600000101010101" pitchFamily="18" charset="-127"/>
              </a:rPr>
              <a:t>그리고 아카데미를 듣게 해주신 </a:t>
            </a:r>
            <a:r>
              <a:rPr lang="ko-KR" altLang="en-US" sz="1600" b="1" smtClean="0">
                <a:latin typeface="HY강B" panose="02030600000101010101" pitchFamily="18" charset="-127"/>
                <a:ea typeface="HY강B" panose="02030600000101010101" pitchFamily="18" charset="-127"/>
              </a:rPr>
              <a:t>홍성수 교수님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과</a:t>
            </a:r>
            <a:r>
              <a:rPr lang="ko-KR" altLang="en-US" sz="1600" b="1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smtClean="0">
                <a:latin typeface="HY강B" panose="02030600000101010101" pitchFamily="18" charset="-127"/>
                <a:ea typeface="HY강B" panose="02030600000101010101" pitchFamily="18" charset="-127"/>
              </a:rPr>
              <a:t>그 외</a:t>
            </a:r>
            <a:r>
              <a:rPr lang="ko-KR" altLang="en-US" sz="1600" b="1" smtClean="0">
                <a:latin typeface="HY강B" panose="02030600000101010101" pitchFamily="18" charset="-127"/>
                <a:ea typeface="HY강B" panose="02030600000101010101" pitchFamily="18" charset="-127"/>
              </a:rPr>
              <a:t> 롯데 관계자분들</a:t>
            </a:r>
            <a:r>
              <a:rPr lang="ko-KR" altLang="en-US" sz="1600" b="1" dirty="0">
                <a:solidFill>
                  <a:srgbClr val="855FA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ko-KR" altLang="en-US" sz="1600" b="1" dirty="0">
                <a:solidFill>
                  <a:srgbClr val="855FA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지난 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개월 동안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 </a:t>
            </a:r>
            <a:r>
              <a:rPr lang="ko-KR" altLang="en-US" sz="1600" smtClean="0">
                <a:latin typeface="HY강B" panose="02030600000101010101" pitchFamily="18" charset="-127"/>
                <a:ea typeface="HY강B" panose="02030600000101010101" pitchFamily="18" charset="-127"/>
              </a:rPr>
              <a:t>이 </a:t>
            </a:r>
            <a:r>
              <a:rPr lang="ko-KR" altLang="en-US" sz="1600" smtClean="0">
                <a:latin typeface="HY강B" panose="02030600000101010101" pitchFamily="18" charset="-127"/>
                <a:ea typeface="HY강B" panose="02030600000101010101" pitchFamily="18" charset="-127"/>
              </a:rPr>
              <a:t>분들이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계셨기에 무사히 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교육과정을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 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이수할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 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수 있었습니다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교육과정 동안 프로그래밍 기술과 다양한 취업 프로그램으로 인해 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저희들은 취업에 대한 자신감과 가치를 더욱 상승시킬 수 있었습니다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그리고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이번 교육을 받으면서 조금 아쉬웠던 부분이 있다면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교육시간이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조금 더 주어졌으면 하는 바람이었습니다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개월간의 교육과정이 우리 모두의 멋진 인생의 한 부분이 되기를 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간절히 </a:t>
            </a:r>
            <a:endParaRPr lang="en-US" altLang="ko-KR" sz="160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smtClean="0">
                <a:latin typeface="HY강B" panose="02030600000101010101" pitchFamily="18" charset="-127"/>
                <a:ea typeface="HY강B" panose="02030600000101010101" pitchFamily="18" charset="-127"/>
              </a:rPr>
              <a:t>소망하며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앞으로 저희들의 인생에 큰 자산으로 남아 있을 것입니다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달간 모두들 고생하셨습니다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en-US" altLang="ko-KR" sz="16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감사합니다</a:t>
            </a:r>
            <a:r>
              <a:rPr lang="en-US" altLang="ko-KR" b="1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20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146" name="Picture 2" descr="C:\Users\Administrator\Downloads\kakao2\Screenshot_2013-10-30-14-53-24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39311"/>
            <a:ext cx="1483508" cy="13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619672" y="3284984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7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87624" y="2046012"/>
            <a:ext cx="6305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smtClean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CGB</a:t>
            </a:r>
            <a:r>
              <a:rPr lang="en-US" altLang="ko-KR" sz="7200" smtClean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7200" smtClean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Cinema </a:t>
            </a:r>
            <a:endParaRPr lang="ko-KR" altLang="en-US" sz="7200" dirty="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51424" y="1988938"/>
            <a:ext cx="489870" cy="26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20253119">
            <a:off x="4018223" y="1814091"/>
            <a:ext cx="481179" cy="86247"/>
            <a:chOff x="4058010" y="1430028"/>
            <a:chExt cx="792088" cy="167026"/>
          </a:xfrm>
        </p:grpSpPr>
        <p:sp>
          <p:nvSpPr>
            <p:cNvPr id="7" name="직사각형 6"/>
            <p:cNvSpPr/>
            <p:nvPr/>
          </p:nvSpPr>
          <p:spPr>
            <a:xfrm>
              <a:off x="4058010" y="1439198"/>
              <a:ext cx="792088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211960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364602" y="145303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525870" y="143002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692522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211674" y="1700808"/>
            <a:ext cx="28264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mtClean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SPEC Team</a:t>
            </a:r>
            <a:endParaRPr lang="ko-KR" altLang="en-US" sz="440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  <a:p>
            <a:endParaRPr lang="ko-KR" altLang="en-US" sz="4400" dirty="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4754" y="3308791"/>
            <a:ext cx="9042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smtClean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Reveal</a:t>
            </a:r>
            <a:endParaRPr lang="ko-KR" altLang="en-US" sz="7200" dirty="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7044655" y="4249663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400" smtClean="0"/>
              <a:t> </a:t>
            </a:r>
            <a:r>
              <a:rPr lang="ko-KR" altLang="en-US" sz="1400" smtClean="0"/>
              <a:t>시</a:t>
            </a:r>
            <a:r>
              <a:rPr lang="ko-KR" altLang="en-US" sz="1400"/>
              <a:t>현</a:t>
            </a:r>
            <a:endParaRPr lang="ko-KR" altLang="en-US" sz="1400" dirty="0">
              <a:latin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682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2659" y="95111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개발방향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10026" y="1609750"/>
            <a:ext cx="1957135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1</a:t>
            </a:r>
            <a:r>
              <a:rPr lang="en-US" altLang="ko-KR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sz="1800" b="1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MVC 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패턴 구현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2051720" y="1524746"/>
            <a:ext cx="709228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소스의 </a:t>
            </a:r>
            <a:r>
              <a:rPr lang="ko-KR" altLang="en-US" sz="1800" dirty="0" err="1" smtClean="0">
                <a:latin typeface="HY강B" pitchFamily="18" charset="-127"/>
                <a:ea typeface="HY강B" pitchFamily="18" charset="-127"/>
              </a:rPr>
              <a:t>가독성과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팀 </a:t>
            </a:r>
            <a:r>
              <a:rPr lang="ko-KR" altLang="en-US" sz="1800" smtClean="0">
                <a:latin typeface="HY강B" pitchFamily="18" charset="-127"/>
                <a:ea typeface="HY강B" pitchFamily="18" charset="-127"/>
              </a:rPr>
              <a:t>작업의 </a:t>
            </a:r>
            <a:r>
              <a:rPr lang="ko-KR" altLang="en-US" sz="1800" smtClean="0">
                <a:latin typeface="HY강B" pitchFamily="18" charset="-127"/>
                <a:ea typeface="HY강B" pitchFamily="18" charset="-127"/>
              </a:rPr>
              <a:t>분할</a:t>
            </a:r>
            <a:r>
              <a:rPr lang="en-US" altLang="ko-KR" sz="1800" smtClean="0">
                <a:latin typeface="HY강B" pitchFamily="18" charset="-127"/>
                <a:ea typeface="HY강B" pitchFamily="18" charset="-127"/>
              </a:rPr>
              <a:t>, Spring </a:t>
            </a:r>
            <a:r>
              <a:rPr lang="ko-KR" altLang="en-US" sz="1800" smtClean="0">
                <a:latin typeface="HY강B" pitchFamily="18" charset="-127"/>
                <a:ea typeface="HY강B" pitchFamily="18" charset="-127"/>
              </a:rPr>
              <a:t>적용을 위해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모델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2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코딩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Model –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데이터베이스 접속을 관리하고 </a:t>
            </a:r>
            <a:r>
              <a:rPr lang="en-US" altLang="ko-KR" sz="1800" dirty="0" err="1" smtClean="0">
                <a:latin typeface="HY강B" pitchFamily="18" charset="-127"/>
                <a:ea typeface="HY강B" pitchFamily="18" charset="-127"/>
              </a:rPr>
              <a:t>sql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을 제어하는 부분   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View - Model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에서 가져온 데이터들이 화면에 표시되는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부분</a:t>
            </a:r>
            <a:endParaRPr lang="ko-KR" altLang="en-US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Controller - URL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처리 및 </a:t>
            </a:r>
            <a:r>
              <a:rPr lang="ko-KR" altLang="en-US" sz="1800" dirty="0" err="1">
                <a:latin typeface="HY강B" pitchFamily="18" charset="-127"/>
                <a:ea typeface="HY강B" pitchFamily="18" charset="-127"/>
              </a:rPr>
              <a:t>파라미터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기능제어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부분</a:t>
            </a: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228186" y="4149080"/>
            <a:ext cx="1440160" cy="144016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+mn-ea"/>
              </a:rPr>
              <a:t>MVC</a:t>
            </a:r>
          </a:p>
          <a:p>
            <a:pPr algn="ctr"/>
            <a:r>
              <a:rPr lang="ko-KR" altLang="en-US" sz="1400" dirty="0">
                <a:latin typeface="+mn-ea"/>
              </a:rPr>
              <a:t>모</a:t>
            </a:r>
            <a:r>
              <a:rPr lang="ko-KR" altLang="en-US" sz="1400" dirty="0" smtClean="0">
                <a:latin typeface="+mn-ea"/>
              </a:rPr>
              <a:t>델</a:t>
            </a:r>
            <a:r>
              <a:rPr lang="en-US" altLang="ko-KR" sz="1400" dirty="0" smtClean="0">
                <a:latin typeface="+mn-ea"/>
              </a:rPr>
              <a:t>2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9" name="Picture 2" descr="C:\Users\jiyoung\Downloads\cusmaker_com_20130525_1953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573016"/>
            <a:ext cx="4248472" cy="2907168"/>
          </a:xfrm>
          <a:prstGeom prst="rect">
            <a:avLst/>
          </a:prstGeom>
          <a:noFill/>
        </p:spPr>
      </p:pic>
      <p:sp>
        <p:nvSpPr>
          <p:cNvPr id="27" name="아래쪽 화살표 26"/>
          <p:cNvSpPr/>
          <p:nvPr/>
        </p:nvSpPr>
        <p:spPr>
          <a:xfrm rot="16200000">
            <a:off x="5363359" y="4725873"/>
            <a:ext cx="361500" cy="360041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"/>
          <p:cNvGrpSpPr/>
          <p:nvPr/>
        </p:nvGrpSpPr>
        <p:grpSpPr>
          <a:xfrm>
            <a:off x="1763688" y="2265306"/>
            <a:ext cx="5006499" cy="1803135"/>
            <a:chOff x="2483768" y="2333143"/>
            <a:chExt cx="5006499" cy="1803135"/>
          </a:xfrm>
        </p:grpSpPr>
        <p:sp>
          <p:nvSpPr>
            <p:cNvPr id="10" name="TextBox 9"/>
            <p:cNvSpPr txBox="1"/>
            <p:nvPr/>
          </p:nvSpPr>
          <p:spPr>
            <a:xfrm>
              <a:off x="2483768" y="2333143"/>
              <a:ext cx="15247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smtClean="0">
                  <a:blipFill>
                    <a:blip r:embed="rId2"/>
                    <a:stretch>
                      <a:fillRect/>
                    </a:stretch>
                  </a:blipFill>
                  <a:latin typeface="HY강B" pitchFamily="18" charset="-127"/>
                  <a:ea typeface="HY강B" pitchFamily="18" charset="-127"/>
                </a:rPr>
                <a:t>To be</a:t>
              </a:r>
              <a:endParaRPr lang="ko-KR" altLang="en-US" sz="4400" dirty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83768" y="2689728"/>
              <a:ext cx="500649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dirty="0" smtClean="0">
                  <a:blipFill>
                    <a:blip r:embed="rId2"/>
                    <a:stretch>
                      <a:fillRect/>
                    </a:stretch>
                  </a:blipFill>
                  <a:latin typeface="HY강B" pitchFamily="18" charset="-127"/>
                  <a:ea typeface="HY강B" pitchFamily="18" charset="-127"/>
                </a:rPr>
                <a:t>Continued</a:t>
              </a:r>
              <a:endParaRPr lang="ko-KR" altLang="en-US" sz="8800" dirty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 flipH="1">
            <a:off x="2987824" y="3933056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400" dirty="0" smtClean="0"/>
              <a:t> 다음에는 조금 더 발전 된 프로젝트로 찾아 뵙겠습니다</a:t>
            </a:r>
            <a:r>
              <a:rPr lang="en-US" altLang="ko-KR" sz="1400" dirty="0" smtClean="0"/>
              <a:t>.</a:t>
            </a:r>
            <a:endParaRPr lang="ko-KR" altLang="en-US" sz="1400" dirty="0">
              <a:latin typeface="Cambria Math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26344" y="2562960"/>
            <a:ext cx="489870" cy="26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20253119">
            <a:off x="3293143" y="2388113"/>
            <a:ext cx="481179" cy="86247"/>
            <a:chOff x="4058010" y="1430028"/>
            <a:chExt cx="792088" cy="167026"/>
          </a:xfrm>
        </p:grpSpPr>
        <p:sp>
          <p:nvSpPr>
            <p:cNvPr id="22" name="직사각형 21"/>
            <p:cNvSpPr/>
            <p:nvPr/>
          </p:nvSpPr>
          <p:spPr>
            <a:xfrm>
              <a:off x="4058010" y="1439198"/>
              <a:ext cx="792088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211960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4364602" y="145303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525870" y="143002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692522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19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2659" y="95111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개발방향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262255" y="1631110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2.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개발 전</a:t>
            </a:r>
            <a:endParaRPr lang="en-US" altLang="ko-KR" sz="1800" b="1" dirty="0" smtClean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 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통합 </a:t>
            </a: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개발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2270720" y="1551641"/>
            <a:ext cx="6706901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팀원들과 요구분석 단계 수행한 후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를 사전에 설계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팀장 컴퓨터에 데이터베이스를 저장한 후 다른 팀원들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이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   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DB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에 접근하게 하여 팀 분할 작업을 용이하게 함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 fontAlgn="base"/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테이블 간의 관계를 </a:t>
            </a:r>
            <a:r>
              <a:rPr lang="ko-KR" altLang="en-US" sz="1800" dirty="0" err="1">
                <a:latin typeface="HY강B" pitchFamily="18" charset="-127"/>
                <a:ea typeface="HY강B" pitchFamily="18" charset="-127"/>
              </a:rPr>
              <a:t>외래키로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설정</a:t>
            </a:r>
            <a:endParaRPr lang="ko-KR" altLang="en-US" sz="18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75906" y="3930148"/>
            <a:ext cx="1463150" cy="6364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05695" y="5317361"/>
            <a:ext cx="1463150" cy="6364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BOARD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328330" y="5563478"/>
            <a:ext cx="1463150" cy="63649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SEAT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371031" y="5563478"/>
            <a:ext cx="1463150" cy="63649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M" pitchFamily="18" charset="-127"/>
                <a:ea typeface="HY강M" pitchFamily="18" charset="-127"/>
              </a:rPr>
              <a:t>CINE_TIM</a:t>
            </a:r>
            <a:r>
              <a:rPr lang="en-US" altLang="ko-KR" dirty="0">
                <a:solidFill>
                  <a:schemeClr val="tx1"/>
                </a:solidFill>
              </a:rPr>
              <a:t>E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40052" y="3965121"/>
            <a:ext cx="1463150" cy="6364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THEATER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28969" y="3807964"/>
            <a:ext cx="1463150" cy="6364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MEMBER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547879" y="4633296"/>
            <a:ext cx="1463150" cy="63649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RESERV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34" name="꺾인 연결선 33"/>
          <p:cNvCxnSpPr>
            <a:stCxn id="20" idx="0"/>
            <a:endCxn id="18" idx="2"/>
          </p:cNvCxnSpPr>
          <p:nvPr/>
        </p:nvCxnSpPr>
        <p:spPr>
          <a:xfrm rot="5400000" flipH="1" flipV="1">
            <a:off x="1047016" y="4656897"/>
            <a:ext cx="750719" cy="5702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꺾인 연결선 59"/>
          <p:cNvCxnSpPr>
            <a:stCxn id="18" idx="3"/>
            <a:endCxn id="33" idx="0"/>
          </p:cNvCxnSpPr>
          <p:nvPr/>
        </p:nvCxnSpPr>
        <p:spPr>
          <a:xfrm>
            <a:off x="2439056" y="4248395"/>
            <a:ext cx="840398" cy="38490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꺾인 연결선 69"/>
          <p:cNvCxnSpPr>
            <a:stCxn id="32" idx="2"/>
            <a:endCxn id="33" idx="3"/>
          </p:cNvCxnSpPr>
          <p:nvPr/>
        </p:nvCxnSpPr>
        <p:spPr>
          <a:xfrm rot="5400000">
            <a:off x="4182245" y="4273243"/>
            <a:ext cx="507085" cy="84951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endCxn id="31" idx="2"/>
          </p:cNvCxnSpPr>
          <p:nvPr/>
        </p:nvCxnSpPr>
        <p:spPr>
          <a:xfrm rot="5400000" flipH="1" flipV="1">
            <a:off x="6093800" y="4585651"/>
            <a:ext cx="961863" cy="99379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31" idx="2"/>
          </p:cNvCxnSpPr>
          <p:nvPr/>
        </p:nvCxnSpPr>
        <p:spPr>
          <a:xfrm rot="16200000" flipV="1">
            <a:off x="7115151" y="4558092"/>
            <a:ext cx="961863" cy="104890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32659" y="95111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개발방향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262255" y="1631110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3.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endParaRPr lang="en-US" altLang="ko-KR" sz="1800" b="1" dirty="0" smtClean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            </a:t>
            </a:r>
            <a:r>
              <a:rPr lang="ko-KR" altLang="en-US" sz="1800" b="1" dirty="0" smtClean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개발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2270720" y="1551641"/>
            <a:ext cx="6706901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관리자 페이지를 개발해서 페이지 간의 유기적인 데이터      생성과 소멸을 유도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영화 추가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영화 삭제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상영관 추가 등 전반적은 영화관        데이터들을 관리할 수 있는 페이지 개발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추후에 연령대 선호도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남녀 비율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예매순위 등 영화관 관리에 필요한 정보를 통계로 관리하는 페이지를 추가할 예정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2" name="Picture 2" descr="C:\Users\Administrator\Desktop\wefwgwgw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4584601"/>
            <a:ext cx="3947207" cy="1714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Administrator\Desktop\wefwefwefwe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93" y="4584601"/>
            <a:ext cx="3267075" cy="1714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23528" y="1340768"/>
            <a:ext cx="8856984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Tool &gt; </a:t>
            </a:r>
            <a:r>
              <a:rPr lang="en-US" altLang="ko-KR" sz="2000" smtClean="0">
                <a:latin typeface="HY강M" pitchFamily="18" charset="-127"/>
                <a:ea typeface="HY강M" pitchFamily="18" charset="-127"/>
              </a:rPr>
              <a:t>Eclipse(</a:t>
            </a:r>
            <a:r>
              <a:rPr lang="en-US" altLang="ko-KR" sz="2000" err="1" smtClean="0">
                <a:latin typeface="HY강M" pitchFamily="18" charset="-127"/>
                <a:ea typeface="HY강M" pitchFamily="18" charset="-127"/>
              </a:rPr>
              <a:t>kepler</a:t>
            </a:r>
            <a:r>
              <a:rPr lang="en-US" altLang="ko-KR" sz="2000" smtClean="0">
                <a:latin typeface="HY강M" pitchFamily="18" charset="-127"/>
                <a:ea typeface="HY강M" pitchFamily="18" charset="-127"/>
              </a:rPr>
              <a:t>), </a:t>
            </a:r>
            <a:r>
              <a:rPr lang="en-US" altLang="ko-KR" sz="2000" smtClean="0">
                <a:latin typeface="HY강M" pitchFamily="18" charset="-127"/>
                <a:ea typeface="HY강M" pitchFamily="18" charset="-127"/>
              </a:rPr>
              <a:t>SQL </a:t>
            </a:r>
            <a:r>
              <a:rPr lang="en-US" altLang="ko-KR" sz="2000" smtClean="0">
                <a:latin typeface="HY강M" pitchFamily="18" charset="-127"/>
                <a:ea typeface="HY강M" pitchFamily="18" charset="-127"/>
              </a:rPr>
              <a:t>Developer, PowerPointer, </a:t>
            </a:r>
            <a:r>
              <a:rPr lang="en-US" altLang="ko-KR" sz="2000" smtClean="0">
                <a:latin typeface="HY강M" pitchFamily="18" charset="-127"/>
                <a:ea typeface="HY강M" pitchFamily="18" charset="-127"/>
              </a:rPr>
              <a:t>Photoshop, </a:t>
            </a:r>
            <a:r>
              <a:rPr lang="en-US" altLang="ko-KR" sz="2000">
                <a:latin typeface="HY강M" pitchFamily="18" charset="-127"/>
                <a:ea typeface="HY강M" pitchFamily="18" charset="-127"/>
              </a:rPr>
              <a:t>dreamweaver</a:t>
            </a:r>
            <a:endParaRPr lang="en-US" altLang="ko-KR" sz="2000" dirty="0" smtClean="0">
              <a:solidFill>
                <a:srgbClr val="3D3C3E"/>
              </a:solidFill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JDK(JRE) &gt; JDK 7.0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DataBase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 &gt;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Oracle 11G 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WebServer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 &gt;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Apache Tomcat 7.0</a:t>
            </a:r>
          </a:p>
          <a:p>
            <a:pPr marL="0" indent="180975">
              <a:lnSpc>
                <a:spcPct val="200000"/>
              </a:lnSpc>
            </a:pP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언어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&gt; HTML5 , JavaScript , CSS3 , JSP(Java &amp;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Servlet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 &amp; EL &amp; action &amp; xml)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library &gt;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JSTL ,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jQuery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Frame Work &gt;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Spring3.0 , </a:t>
            </a:r>
            <a:r>
              <a:rPr lang="en-US" altLang="ko-KR" sz="2000" dirty="0" err="1" smtClean="0">
                <a:latin typeface="HY강M" pitchFamily="18" charset="-127"/>
                <a:ea typeface="HY강M" pitchFamily="18" charset="-127"/>
              </a:rPr>
              <a:t>Mybatis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사양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&gt; 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인텔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 i3 32Bit , Windows7 Ultimate K , RAM 2G , </a:t>
            </a:r>
            <a:r>
              <a:rPr lang="ko-KR" altLang="en-US" sz="1800" dirty="0" smtClean="0">
                <a:latin typeface="HY강M" pitchFamily="18" charset="-127"/>
                <a:ea typeface="HY강M" pitchFamily="18" charset="-127"/>
              </a:rPr>
              <a:t>내장그래픽</a:t>
            </a:r>
            <a:r>
              <a:rPr lang="en-US" altLang="ko-KR" sz="1800" dirty="0" smtClean="0"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800" dirty="0" smtClean="0">
                <a:latin typeface="HY강M" pitchFamily="18" charset="-127"/>
                <a:ea typeface="HY강M" pitchFamily="18" charset="-127"/>
              </a:rPr>
              <a:t>카드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150000"/>
              </a:lnSpc>
            </a:pPr>
            <a:endParaRPr lang="en-US" altLang="en-US" sz="1800" dirty="0" smtClean="0">
              <a:latin typeface="HY강M" pitchFamily="18" charset="-127"/>
              <a:ea typeface="HY강M" pitchFamily="18" charset="-127"/>
            </a:endParaRPr>
          </a:p>
          <a:p>
            <a:pPr marL="0" indent="180975"/>
            <a:endParaRPr lang="en-US" sz="900" dirty="0" smtClean="0"/>
          </a:p>
          <a:p>
            <a:pPr marL="0" indent="180975"/>
            <a:endParaRPr lang="en-US" sz="900" dirty="0" smtClean="0"/>
          </a:p>
          <a:p>
            <a:pPr marL="0" indent="180975"/>
            <a:endParaRPr lang="en-US" sz="900" dirty="0" smtClean="0"/>
          </a:p>
          <a:p>
            <a:pPr>
              <a:buNone/>
            </a:pPr>
            <a:endParaRPr lang="en-US" sz="900" dirty="0" smtClean="0"/>
          </a:p>
          <a:p>
            <a:pPr marL="0" indent="180975"/>
            <a:endParaRPr lang="en-US" altLang="ko-KR" sz="900" dirty="0" smtClean="0"/>
          </a:p>
          <a:p>
            <a:pPr marL="0" indent="180975"/>
            <a:endParaRPr lang="en-US" altLang="ko-KR" sz="9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659" y="95111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3408" y="470512"/>
            <a:ext cx="2821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언어</a:t>
            </a:r>
            <a:r>
              <a:rPr lang="en-US" altLang="ko-KR" sz="3600" b="1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툴</a:t>
            </a:r>
            <a:r>
              <a:rPr lang="en-US" altLang="ko-KR" sz="3600" b="1" dirty="0" smtClean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사양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2659" y="95111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 smtClean="0">
                <a:latin typeface="HY강B" pitchFamily="18" charset="-127"/>
                <a:ea typeface="HY강B" pitchFamily="18" charset="-127"/>
              </a:rPr>
              <a:t>역할분담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2" name="Picture 2" descr="E:\1383119408_e32c-6e2dc212_face_decorate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428999"/>
            <a:ext cx="870966" cy="1080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모서리가 둥근 직사각형 22"/>
          <p:cNvSpPr/>
          <p:nvPr/>
        </p:nvSpPr>
        <p:spPr>
          <a:xfrm>
            <a:off x="1907704" y="3222500"/>
            <a:ext cx="6912768" cy="12154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65087" y="459728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HY강B" pitchFamily="18" charset="-127"/>
                <a:ea typeface="HY강B" pitchFamily="18" charset="-127"/>
              </a:rPr>
              <a:t>이지영</a:t>
            </a:r>
            <a:r>
              <a:rPr lang="en-US" altLang="ko-KR" sz="1600" dirty="0" smtClean="0"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26)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907704" y="1670611"/>
            <a:ext cx="6912768" cy="10714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mtClean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mtClean="0">
                <a:latin typeface="HY강B" pitchFamily="18" charset="-127"/>
                <a:ea typeface="HY강B" pitchFamily="18" charset="-127"/>
              </a:rPr>
              <a:t>   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496" y="2874422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손영준</a:t>
            </a:r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(27) *</a:t>
            </a:r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팀장</a:t>
            </a:r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*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123728" y="1700808"/>
            <a:ext cx="6706901" cy="984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메인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페이지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관리자 페이지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테이블모델링</a:t>
            </a:r>
            <a:endParaRPr lang="en-US" altLang="ko-KR" sz="1800" dirty="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공통 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DAO, </a:t>
            </a:r>
            <a:r>
              <a:rPr lang="ko-KR" altLang="en-US" sz="1800" smtClean="0">
                <a:latin typeface="HY강B" pitchFamily="18" charset="-127"/>
                <a:ea typeface="HY강B" pitchFamily="18" charset="-127"/>
              </a:rPr>
              <a:t>전체적인 </a:t>
            </a:r>
            <a:r>
              <a:rPr lang="en-US" altLang="ko-KR" sz="1800" smtClean="0">
                <a:latin typeface="HY강B" pitchFamily="18" charset="-127"/>
                <a:ea typeface="HY강B" pitchFamily="18" charset="-127"/>
              </a:rPr>
              <a:t>Servlet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페이지 제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작</a:t>
            </a:r>
            <a:endParaRPr lang="ko-KR" altLang="en-US" sz="18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2123728" y="3318176"/>
            <a:ext cx="7296843" cy="984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영화관 정보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리뷰 </a:t>
            </a:r>
            <a:r>
              <a:rPr lang="en-US" altLang="ko-KR" sz="1800" dirty="0" err="1" smtClean="0">
                <a:latin typeface="HY강B" pitchFamily="18" charset="-127"/>
                <a:ea typeface="HY강B" pitchFamily="18" charset="-127"/>
              </a:rPr>
              <a:t>Servlet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JSP </a:t>
            </a:r>
            <a:r>
              <a:rPr lang="ko-KR" altLang="en-US" sz="1800" smtClean="0">
                <a:latin typeface="HY강B" pitchFamily="18" charset="-127"/>
                <a:ea typeface="HY강B" pitchFamily="18" charset="-127"/>
              </a:rPr>
              <a:t>게시판 </a:t>
            </a:r>
            <a:endParaRPr lang="en-US" altLang="ko-KR" sz="1800" smtClean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smtClean="0">
                <a:latin typeface="HY강B" pitchFamily="18" charset="-127"/>
                <a:ea typeface="HY강B" pitchFamily="18" charset="-127"/>
              </a:rPr>
              <a:t>역할관리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및 전반적인 디자인</a:t>
            </a:r>
            <a:r>
              <a:rPr lang="en-US" altLang="ko-KR" sz="1800" smtClean="0">
                <a:latin typeface="HY강B" pitchFamily="18" charset="-127"/>
                <a:ea typeface="HY강B" pitchFamily="18" charset="-127"/>
              </a:rPr>
              <a:t>( JSP/CSS/PPT/</a:t>
            </a:r>
            <a:r>
              <a:rPr lang="ko-KR" altLang="en-US" sz="1800" smtClean="0">
                <a:latin typeface="HY강B" pitchFamily="18" charset="-127"/>
                <a:ea typeface="HY강B" pitchFamily="18" charset="-127"/>
              </a:rPr>
              <a:t>설계명세서 작업</a:t>
            </a:r>
            <a:r>
              <a:rPr lang="en-US" altLang="ko-KR" sz="1800" smtClean="0"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1800" smtClean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18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907704" y="5157192"/>
            <a:ext cx="6912768" cy="10801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7" name="Picture 2" descr="C:\Users\Administrator\Desktop\이력서사진_김인영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02" y="5157192"/>
            <a:ext cx="1038062" cy="12806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-74612" y="6484347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>
                <a:latin typeface="HY강B" pitchFamily="18" charset="-127"/>
                <a:ea typeface="HY강B" pitchFamily="18" charset="-127"/>
              </a:rPr>
              <a:t>김인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영</a:t>
            </a:r>
            <a:r>
              <a:rPr lang="en-US" altLang="ko-KR" sz="1600" smtClean="0">
                <a:latin typeface="HY강B" pitchFamily="18" charset="-127"/>
                <a:ea typeface="HY강B" pitchFamily="18" charset="-127"/>
              </a:rPr>
              <a:t>(25)</a:t>
            </a:r>
            <a:endParaRPr lang="en-US" altLang="ko-KR" sz="1600" dirty="0" smtClean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내용 개체 틀 2"/>
          <p:cNvSpPr txBox="1">
            <a:spLocks/>
          </p:cNvSpPr>
          <p:nvPr/>
        </p:nvSpPr>
        <p:spPr>
          <a:xfrm>
            <a:off x="2113571" y="5455574"/>
            <a:ext cx="6706901" cy="63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My Page ,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회원가입 부분의 자바스크립트</a:t>
            </a:r>
            <a:r>
              <a:rPr lang="en-US" altLang="ko-KR" sz="1800" dirty="0" smtClean="0">
                <a:latin typeface="HY강B" pitchFamily="18" charset="-127"/>
                <a:ea typeface="HY강B" pitchFamily="18" charset="-127"/>
              </a:rPr>
              <a:t>, JSP </a:t>
            </a:r>
            <a:r>
              <a:rPr lang="ko-KR" altLang="en-US" sz="1800" dirty="0" smtClean="0">
                <a:latin typeface="HY강B" pitchFamily="18" charset="-127"/>
                <a:ea typeface="HY강B" pitchFamily="18" charset="-127"/>
              </a:rPr>
              <a:t>소스 코딩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885806" cy="1182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1733</Words>
  <Application>Microsoft Office PowerPoint</Application>
  <PresentationFormat>화면 슬라이드 쇼(4:3)</PresentationFormat>
  <Paragraphs>537</Paragraphs>
  <Slides>50</Slides>
  <Notes>32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jiyoung</dc:creator>
  <cp:lastModifiedBy>.</cp:lastModifiedBy>
  <cp:revision>143</cp:revision>
  <dcterms:created xsi:type="dcterms:W3CDTF">2013-05-21T15:52:48Z</dcterms:created>
  <dcterms:modified xsi:type="dcterms:W3CDTF">2013-11-11T10:27:30Z</dcterms:modified>
</cp:coreProperties>
</file>